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sldIdLst>
    <p:sldId id="284" r:id="rId5"/>
    <p:sldId id="286" r:id="rId6"/>
    <p:sldId id="287" r:id="rId7"/>
    <p:sldId id="285" r:id="rId8"/>
    <p:sldId id="297" r:id="rId9"/>
    <p:sldId id="261" r:id="rId10"/>
    <p:sldId id="262" r:id="rId11"/>
    <p:sldId id="306" r:id="rId12"/>
    <p:sldId id="290" r:id="rId13"/>
    <p:sldId id="298" r:id="rId14"/>
    <p:sldId id="301" r:id="rId15"/>
    <p:sldId id="302" r:id="rId16"/>
    <p:sldId id="305" r:id="rId17"/>
    <p:sldId id="307" r:id="rId18"/>
    <p:sldId id="288" r:id="rId19"/>
    <p:sldId id="30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B6C51CF-BEAD-463F-AFEF-8CCE6ACC1C52}">
          <p14:sldIdLst>
            <p14:sldId id="284"/>
            <p14:sldId id="286"/>
            <p14:sldId id="287"/>
            <p14:sldId id="285"/>
            <p14:sldId id="297"/>
            <p14:sldId id="261"/>
            <p14:sldId id="262"/>
            <p14:sldId id="306"/>
            <p14:sldId id="290"/>
            <p14:sldId id="298"/>
            <p14:sldId id="301"/>
            <p14:sldId id="302"/>
            <p14:sldId id="305"/>
            <p14:sldId id="307"/>
            <p14:sldId id="288"/>
            <p14:sldId id="308"/>
          </p14:sldIdLst>
        </p14:section>
      </p14:sectionLst>
    </p:ex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DAF"/>
    <a:srgbClr val="F3EBE8"/>
    <a:srgbClr val="E9C369"/>
    <a:srgbClr val="F36983"/>
    <a:srgbClr val="F15574"/>
    <a:srgbClr val="F68EA2"/>
    <a:srgbClr val="FDC3E1"/>
    <a:srgbClr val="2A9D8F"/>
    <a:srgbClr val="F7DD71"/>
    <a:srgbClr val="E45A9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952" autoAdjust="0"/>
  </p:normalViewPr>
  <p:slideViewPr>
    <p:cSldViewPr snapToGrid="0" snapToObjects="1" showGuides="1">
      <p:cViewPr varScale="1">
        <p:scale>
          <a:sx n="80" d="100"/>
          <a:sy n="80" d="100"/>
        </p:scale>
        <p:origin x="270" y="-217"/>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kshi Ambali" userId="c52ac64cda8c9f8f" providerId="LiveId" clId="{29967841-1BDD-4FE7-B88A-7C07DB425FA4}"/>
    <pc:docChg chg="undo redo custSel addSld delSld modSld sldOrd modSection">
      <pc:chgData name="Sakshi Ambali" userId="c52ac64cda8c9f8f" providerId="LiveId" clId="{29967841-1BDD-4FE7-B88A-7C07DB425FA4}" dt="2025-06-02T14:45:46.423" v="3527" actId="2711"/>
      <pc:docMkLst>
        <pc:docMk/>
      </pc:docMkLst>
      <pc:sldChg chg="addSp delSp modSp mod modTransition modAnim">
        <pc:chgData name="Sakshi Ambali" userId="c52ac64cda8c9f8f" providerId="LiveId" clId="{29967841-1BDD-4FE7-B88A-7C07DB425FA4}" dt="2025-06-02T14:43:21.780" v="3517" actId="404"/>
        <pc:sldMkLst>
          <pc:docMk/>
          <pc:sldMk cId="2831084956" sldId="261"/>
        </pc:sldMkLst>
        <pc:spChg chg="mod">
          <ac:chgData name="Sakshi Ambali" userId="c52ac64cda8c9f8f" providerId="LiveId" clId="{29967841-1BDD-4FE7-B88A-7C07DB425FA4}" dt="2025-06-02T13:22:58.339" v="3106" actId="20577"/>
          <ac:spMkLst>
            <pc:docMk/>
            <pc:sldMk cId="2831084956" sldId="261"/>
            <ac:spMk id="2" creationId="{6E47F9DE-790E-73FB-5997-D28667522E25}"/>
          </ac:spMkLst>
        </pc:spChg>
        <pc:spChg chg="mod">
          <ac:chgData name="Sakshi Ambali" userId="c52ac64cda8c9f8f" providerId="LiveId" clId="{29967841-1BDD-4FE7-B88A-7C07DB425FA4}" dt="2025-06-02T11:24:50.190" v="2098" actId="207"/>
          <ac:spMkLst>
            <pc:docMk/>
            <pc:sldMk cId="2831084956" sldId="261"/>
            <ac:spMk id="11" creationId="{CF540FC3-C5BD-F6EE-AEC5-B272FC54665C}"/>
          </ac:spMkLst>
        </pc:spChg>
        <pc:spChg chg="mod ord">
          <ac:chgData name="Sakshi Ambali" userId="c52ac64cda8c9f8f" providerId="LiveId" clId="{29967841-1BDD-4FE7-B88A-7C07DB425FA4}" dt="2025-06-02T14:43:21.780" v="3517" actId="404"/>
          <ac:spMkLst>
            <pc:docMk/>
            <pc:sldMk cId="2831084956" sldId="261"/>
            <ac:spMk id="21" creationId="{C85C54FD-1D34-C95A-8DE1-D8C9560F0B31}"/>
          </ac:spMkLst>
        </pc:spChg>
        <pc:spChg chg="mod">
          <ac:chgData name="Sakshi Ambali" userId="c52ac64cda8c9f8f" providerId="LiveId" clId="{29967841-1BDD-4FE7-B88A-7C07DB425FA4}" dt="2025-06-02T09:53:46.195" v="1541" actId="164"/>
          <ac:spMkLst>
            <pc:docMk/>
            <pc:sldMk cId="2831084956" sldId="261"/>
            <ac:spMk id="23" creationId="{9D79DA90-E5B4-5B3C-91EB-2E5DF65EFF6F}"/>
          </ac:spMkLst>
        </pc:spChg>
        <pc:spChg chg="mod ord">
          <ac:chgData name="Sakshi Ambali" userId="c52ac64cda8c9f8f" providerId="LiveId" clId="{29967841-1BDD-4FE7-B88A-7C07DB425FA4}" dt="2025-06-02T14:40:54.214" v="3506" actId="167"/>
          <ac:spMkLst>
            <pc:docMk/>
            <pc:sldMk cId="2831084956" sldId="261"/>
            <ac:spMk id="25" creationId="{0FF2DC03-4EC5-FE47-EEC9-7025DB7142D7}"/>
          </ac:spMkLst>
        </pc:spChg>
        <pc:spChg chg="mod">
          <ac:chgData name="Sakshi Ambali" userId="c52ac64cda8c9f8f" providerId="LiveId" clId="{29967841-1BDD-4FE7-B88A-7C07DB425FA4}" dt="2025-06-02T09:53:46.195" v="1541" actId="164"/>
          <ac:spMkLst>
            <pc:docMk/>
            <pc:sldMk cId="2831084956" sldId="261"/>
            <ac:spMk id="26" creationId="{00B27755-BA10-C03A-713B-80747066F591}"/>
          </ac:spMkLst>
        </pc:spChg>
        <pc:grpChg chg="add mod ord">
          <ac:chgData name="Sakshi Ambali" userId="c52ac64cda8c9f8f" providerId="LiveId" clId="{29967841-1BDD-4FE7-B88A-7C07DB425FA4}" dt="2025-06-02T14:41:10.881" v="3508" actId="167"/>
          <ac:grpSpMkLst>
            <pc:docMk/>
            <pc:sldMk cId="2831084956" sldId="261"/>
            <ac:grpSpMk id="5" creationId="{EEEAD6A5-CA51-0D94-D71F-42C4BCEB18A4}"/>
          </ac:grpSpMkLst>
        </pc:grpChg>
        <pc:picChg chg="add del mod ord">
          <ac:chgData name="Sakshi Ambali" userId="c52ac64cda8c9f8f" providerId="LiveId" clId="{29967841-1BDD-4FE7-B88A-7C07DB425FA4}" dt="2025-06-02T14:17:27.611" v="3438" actId="478"/>
          <ac:picMkLst>
            <pc:docMk/>
            <pc:sldMk cId="2831084956" sldId="261"/>
            <ac:picMk id="6" creationId="{854C63B6-9F41-BAFD-B9A4-A90E31143B44}"/>
          </ac:picMkLst>
        </pc:picChg>
        <pc:picChg chg="add mod ord">
          <ac:chgData name="Sakshi Ambali" userId="c52ac64cda8c9f8f" providerId="LiveId" clId="{29967841-1BDD-4FE7-B88A-7C07DB425FA4}" dt="2025-06-02T14:41:24.709" v="3511" actId="170"/>
          <ac:picMkLst>
            <pc:docMk/>
            <pc:sldMk cId="2831084956" sldId="261"/>
            <ac:picMk id="8" creationId="{63214991-38CE-5B98-CBBC-3B1E81889108}"/>
          </ac:picMkLst>
        </pc:picChg>
        <pc:picChg chg="ord">
          <ac:chgData name="Sakshi Ambali" userId="c52ac64cda8c9f8f" providerId="LiveId" clId="{29967841-1BDD-4FE7-B88A-7C07DB425FA4}" dt="2025-06-02T14:12:41.018" v="3411" actId="170"/>
          <ac:picMkLst>
            <pc:docMk/>
            <pc:sldMk cId="2831084956" sldId="261"/>
            <ac:picMk id="15" creationId="{6EE610B9-7402-37EC-1730-EAEA78E3F915}"/>
          </ac:picMkLst>
        </pc:picChg>
      </pc:sldChg>
      <pc:sldChg chg="addSp modSp mod modTransition setBg modAnim">
        <pc:chgData name="Sakshi Ambali" userId="c52ac64cda8c9f8f" providerId="LiveId" clId="{29967841-1BDD-4FE7-B88A-7C07DB425FA4}" dt="2025-06-02T14:12:10.705" v="3401" actId="14100"/>
        <pc:sldMkLst>
          <pc:docMk/>
          <pc:sldMk cId="2011023441" sldId="262"/>
        </pc:sldMkLst>
        <pc:spChg chg="mod">
          <ac:chgData name="Sakshi Ambali" userId="c52ac64cda8c9f8f" providerId="LiveId" clId="{29967841-1BDD-4FE7-B88A-7C07DB425FA4}" dt="2025-06-02T13:23:08.735" v="3111" actId="20577"/>
          <ac:spMkLst>
            <pc:docMk/>
            <pc:sldMk cId="2011023441" sldId="262"/>
            <ac:spMk id="2" creationId="{7F9A2F75-9D02-3ED8-071B-99FC210DE10A}"/>
          </ac:spMkLst>
        </pc:spChg>
        <pc:spChg chg="mod">
          <ac:chgData name="Sakshi Ambali" userId="c52ac64cda8c9f8f" providerId="LiveId" clId="{29967841-1BDD-4FE7-B88A-7C07DB425FA4}" dt="2025-06-02T13:48:02.712" v="3289" actId="14100"/>
          <ac:spMkLst>
            <pc:docMk/>
            <pc:sldMk cId="2011023441" sldId="262"/>
            <ac:spMk id="11" creationId="{C8C7540E-B0E4-8988-0AC7-7E0E7DD8192E}"/>
          </ac:spMkLst>
        </pc:spChg>
        <pc:picChg chg="add mod">
          <ac:chgData name="Sakshi Ambali" userId="c52ac64cda8c9f8f" providerId="LiveId" clId="{29967841-1BDD-4FE7-B88A-7C07DB425FA4}" dt="2025-06-02T14:12:10.705" v="3401" actId="14100"/>
          <ac:picMkLst>
            <pc:docMk/>
            <pc:sldMk cId="2011023441" sldId="262"/>
            <ac:picMk id="5" creationId="{12BA0C36-89ED-FBB7-B17E-64C5DACA1EF0}"/>
          </ac:picMkLst>
        </pc:picChg>
        <pc:picChg chg="mod">
          <ac:chgData name="Sakshi Ambali" userId="c52ac64cda8c9f8f" providerId="LiveId" clId="{29967841-1BDD-4FE7-B88A-7C07DB425FA4}" dt="2025-06-02T05:02:33.288" v="427" actId="1076"/>
          <ac:picMkLst>
            <pc:docMk/>
            <pc:sldMk cId="2011023441" sldId="262"/>
            <ac:picMk id="15" creationId="{28D1D74D-8CA5-EA3C-A5E4-ADA80D7ADB8F}"/>
          </ac:picMkLst>
        </pc:picChg>
      </pc:sldChg>
      <pc:sldChg chg="modTransition">
        <pc:chgData name="Sakshi Ambali" userId="c52ac64cda8c9f8f" providerId="LiveId" clId="{29967841-1BDD-4FE7-B88A-7C07DB425FA4}" dt="2025-06-02T14:33:18.019" v="3502"/>
        <pc:sldMkLst>
          <pc:docMk/>
          <pc:sldMk cId="4097023305" sldId="284"/>
        </pc:sldMkLst>
      </pc:sldChg>
      <pc:sldChg chg="addSp delSp modSp mod modTransition modAnim">
        <pc:chgData name="Sakshi Ambali" userId="c52ac64cda8c9f8f" providerId="LiveId" clId="{29967841-1BDD-4FE7-B88A-7C07DB425FA4}" dt="2025-06-02T13:48:20.335" v="3292" actId="14100"/>
        <pc:sldMkLst>
          <pc:docMk/>
          <pc:sldMk cId="375226397" sldId="285"/>
        </pc:sldMkLst>
        <pc:spChg chg="mod">
          <ac:chgData name="Sakshi Ambali" userId="c52ac64cda8c9f8f" providerId="LiveId" clId="{29967841-1BDD-4FE7-B88A-7C07DB425FA4}" dt="2025-06-02T13:48:20.335" v="3292" actId="14100"/>
          <ac:spMkLst>
            <pc:docMk/>
            <pc:sldMk cId="375226397" sldId="285"/>
            <ac:spMk id="2" creationId="{7B768D10-52FC-614F-89A5-4F793BEFE8EF}"/>
          </ac:spMkLst>
        </pc:spChg>
        <pc:spChg chg="add mod">
          <ac:chgData name="Sakshi Ambali" userId="c52ac64cda8c9f8f" providerId="LiveId" clId="{29967841-1BDD-4FE7-B88A-7C07DB425FA4}" dt="2025-06-02T13:22:06.506" v="3091" actId="1076"/>
          <ac:spMkLst>
            <pc:docMk/>
            <pc:sldMk cId="375226397" sldId="285"/>
            <ac:spMk id="3" creationId="{3D18FAC5-292F-658D-D413-AC965C459A69}"/>
          </ac:spMkLst>
        </pc:spChg>
        <pc:spChg chg="add mod">
          <ac:chgData name="Sakshi Ambali" userId="c52ac64cda8c9f8f" providerId="LiveId" clId="{29967841-1BDD-4FE7-B88A-7C07DB425FA4}" dt="2025-06-02T13:22:28.703" v="3097" actId="1076"/>
          <ac:spMkLst>
            <pc:docMk/>
            <pc:sldMk cId="375226397" sldId="285"/>
            <ac:spMk id="4" creationId="{1579CD1B-C3CD-BE76-CF3B-B491B77D3428}"/>
          </ac:spMkLst>
        </pc:spChg>
        <pc:spChg chg="add mod">
          <ac:chgData name="Sakshi Ambali" userId="c52ac64cda8c9f8f" providerId="LiveId" clId="{29967841-1BDD-4FE7-B88A-7C07DB425FA4}" dt="2025-06-02T13:22:35.360" v="3102" actId="20577"/>
          <ac:spMkLst>
            <pc:docMk/>
            <pc:sldMk cId="375226397" sldId="285"/>
            <ac:spMk id="5" creationId="{F1F23BC1-B282-AD41-ABC9-8E4E331FF52B}"/>
          </ac:spMkLst>
        </pc:spChg>
        <pc:picChg chg="add del mod">
          <ac:chgData name="Sakshi Ambali" userId="c52ac64cda8c9f8f" providerId="LiveId" clId="{29967841-1BDD-4FE7-B88A-7C07DB425FA4}" dt="2025-06-02T09:14:54.555" v="1301" actId="478"/>
          <ac:picMkLst>
            <pc:docMk/>
            <pc:sldMk cId="375226397" sldId="285"/>
            <ac:picMk id="4" creationId="{A42B5A33-94E8-833C-5294-C839D231B129}"/>
          </ac:picMkLst>
        </pc:picChg>
        <pc:picChg chg="add mod">
          <ac:chgData name="Sakshi Ambali" userId="c52ac64cda8c9f8f" providerId="LiveId" clId="{29967841-1BDD-4FE7-B88A-7C07DB425FA4}" dt="2025-06-02T09:50:38.794" v="1533" actId="1076"/>
          <ac:picMkLst>
            <pc:docMk/>
            <pc:sldMk cId="375226397" sldId="285"/>
            <ac:picMk id="6" creationId="{AE357CCE-EF2C-CD38-44A2-85873C133BE0}"/>
          </ac:picMkLst>
        </pc:picChg>
      </pc:sldChg>
      <pc:sldChg chg="addSp delSp modSp mod modTransition modAnim">
        <pc:chgData name="Sakshi Ambali" userId="c52ac64cda8c9f8f" providerId="LiveId" clId="{29967841-1BDD-4FE7-B88A-7C07DB425FA4}" dt="2025-06-02T13:34:47.762" v="3173"/>
        <pc:sldMkLst>
          <pc:docMk/>
          <pc:sldMk cId="681978606" sldId="286"/>
        </pc:sldMkLst>
        <pc:spChg chg="mod ord">
          <ac:chgData name="Sakshi Ambali" userId="c52ac64cda8c9f8f" providerId="LiveId" clId="{29967841-1BDD-4FE7-B88A-7C07DB425FA4}" dt="2025-06-02T09:26:40.250" v="1391" actId="1076"/>
          <ac:spMkLst>
            <pc:docMk/>
            <pc:sldMk cId="681978606" sldId="286"/>
            <ac:spMk id="2" creationId="{830B3421-27E8-64F7-C72E-A20B3B5BFD28}"/>
          </ac:spMkLst>
        </pc:spChg>
        <pc:spChg chg="mod">
          <ac:chgData name="Sakshi Ambali" userId="c52ac64cda8c9f8f" providerId="LiveId" clId="{29967841-1BDD-4FE7-B88A-7C07DB425FA4}" dt="2025-06-02T08:53:30.915" v="1206" actId="115"/>
          <ac:spMkLst>
            <pc:docMk/>
            <pc:sldMk cId="681978606" sldId="286"/>
            <ac:spMk id="3" creationId="{6FFCC227-AEF6-4194-577B-C14BE9F08F99}"/>
          </ac:spMkLst>
        </pc:spChg>
        <pc:spChg chg="mod">
          <ac:chgData name="Sakshi Ambali" userId="c52ac64cda8c9f8f" providerId="LiveId" clId="{29967841-1BDD-4FE7-B88A-7C07DB425FA4}" dt="2025-06-02T09:36:06.578" v="1405" actId="113"/>
          <ac:spMkLst>
            <pc:docMk/>
            <pc:sldMk cId="681978606" sldId="286"/>
            <ac:spMk id="8" creationId="{06974E3C-F63F-9F93-EE35-CD5E465CD080}"/>
          </ac:spMkLst>
        </pc:spChg>
        <pc:spChg chg="mod">
          <ac:chgData name="Sakshi Ambali" userId="c52ac64cda8c9f8f" providerId="LiveId" clId="{29967841-1BDD-4FE7-B88A-7C07DB425FA4}" dt="2025-06-02T09:36:22.228" v="1408" actId="113"/>
          <ac:spMkLst>
            <pc:docMk/>
            <pc:sldMk cId="681978606" sldId="286"/>
            <ac:spMk id="9" creationId="{482D95C9-142A-BF9A-3602-F4AB11608174}"/>
          </ac:spMkLst>
        </pc:spChg>
        <pc:spChg chg="mod">
          <ac:chgData name="Sakshi Ambali" userId="c52ac64cda8c9f8f" providerId="LiveId" clId="{29967841-1BDD-4FE7-B88A-7C07DB425FA4}" dt="2025-06-02T09:36:26.334" v="1409" actId="113"/>
          <ac:spMkLst>
            <pc:docMk/>
            <pc:sldMk cId="681978606" sldId="286"/>
            <ac:spMk id="10" creationId="{DD2F5204-1928-06AD-9878-6DD27D5DF27D}"/>
          </ac:spMkLst>
        </pc:spChg>
        <pc:spChg chg="mod">
          <ac:chgData name="Sakshi Ambali" userId="c52ac64cda8c9f8f" providerId="LiveId" clId="{29967841-1BDD-4FE7-B88A-7C07DB425FA4}" dt="2025-06-02T09:37:36.241" v="1497" actId="113"/>
          <ac:spMkLst>
            <pc:docMk/>
            <pc:sldMk cId="681978606" sldId="286"/>
            <ac:spMk id="11" creationId="{64977FAA-28B8-34BB-09CE-CCE6C8C73D62}"/>
          </ac:spMkLst>
        </pc:spChg>
        <pc:spChg chg="mod">
          <ac:chgData name="Sakshi Ambali" userId="c52ac64cda8c9f8f" providerId="LiveId" clId="{29967841-1BDD-4FE7-B88A-7C07DB425FA4}" dt="2025-06-02T09:37:43.383" v="1499" actId="113"/>
          <ac:spMkLst>
            <pc:docMk/>
            <pc:sldMk cId="681978606" sldId="286"/>
            <ac:spMk id="12" creationId="{8B9D1FB0-0B3C-DCCA-CB4F-4FEAE1317B81}"/>
          </ac:spMkLst>
        </pc:spChg>
        <pc:spChg chg="mod">
          <ac:chgData name="Sakshi Ambali" userId="c52ac64cda8c9f8f" providerId="LiveId" clId="{29967841-1BDD-4FE7-B88A-7C07DB425FA4}" dt="2025-06-02T13:21:38.248" v="3088" actId="20577"/>
          <ac:spMkLst>
            <pc:docMk/>
            <pc:sldMk cId="681978606" sldId="286"/>
            <ac:spMk id="13" creationId="{8FA1C40B-4426-2DD0-CFB0-3E30E9C28215}"/>
          </ac:spMkLst>
        </pc:spChg>
        <pc:spChg chg="mod">
          <ac:chgData name="Sakshi Ambali" userId="c52ac64cda8c9f8f" providerId="LiveId" clId="{29967841-1BDD-4FE7-B88A-7C07DB425FA4}" dt="2025-06-02T13:21:28.588" v="3084"/>
          <ac:spMkLst>
            <pc:docMk/>
            <pc:sldMk cId="681978606" sldId="286"/>
            <ac:spMk id="14" creationId="{DE3B97B2-F540-9F02-5569-597A7E7B6E59}"/>
          </ac:spMkLst>
        </pc:spChg>
        <pc:spChg chg="add del mod">
          <ac:chgData name="Sakshi Ambali" userId="c52ac64cda8c9f8f" providerId="LiveId" clId="{29967841-1BDD-4FE7-B88A-7C07DB425FA4}" dt="2025-06-02T08:54:13.134" v="1208" actId="478"/>
          <ac:spMkLst>
            <pc:docMk/>
            <pc:sldMk cId="681978606" sldId="286"/>
            <ac:spMk id="16" creationId="{70117336-5D3A-94ED-E1D7-AB009762FA84}"/>
          </ac:spMkLst>
        </pc:spChg>
        <pc:spChg chg="add del mod">
          <ac:chgData name="Sakshi Ambali" userId="c52ac64cda8c9f8f" providerId="LiveId" clId="{29967841-1BDD-4FE7-B88A-7C07DB425FA4}" dt="2025-06-02T08:54:13.134" v="1208" actId="478"/>
          <ac:spMkLst>
            <pc:docMk/>
            <pc:sldMk cId="681978606" sldId="286"/>
            <ac:spMk id="17" creationId="{0A195072-1613-B15F-FBCB-04FF36C65C7A}"/>
          </ac:spMkLst>
        </pc:spChg>
        <pc:picChg chg="add del mod ord">
          <ac:chgData name="Sakshi Ambali" userId="c52ac64cda8c9f8f" providerId="LiveId" clId="{29967841-1BDD-4FE7-B88A-7C07DB425FA4}" dt="2025-06-02T09:37:27.887" v="1496" actId="478"/>
          <ac:picMkLst>
            <pc:docMk/>
            <pc:sldMk cId="681978606" sldId="286"/>
            <ac:picMk id="19" creationId="{AB79961C-AACB-04D3-B3D1-A3E92FD20322}"/>
          </ac:picMkLst>
        </pc:picChg>
      </pc:sldChg>
      <pc:sldChg chg="modSp modTransition modAnim">
        <pc:chgData name="Sakshi Ambali" userId="c52ac64cda8c9f8f" providerId="LiveId" clId="{29967841-1BDD-4FE7-B88A-7C07DB425FA4}" dt="2025-06-02T14:43:42.067" v="3519" actId="113"/>
        <pc:sldMkLst>
          <pc:docMk/>
          <pc:sldMk cId="3780002892" sldId="287"/>
        </pc:sldMkLst>
        <pc:spChg chg="mod">
          <ac:chgData name="Sakshi Ambali" userId="c52ac64cda8c9f8f" providerId="LiveId" clId="{29967841-1BDD-4FE7-B88A-7C07DB425FA4}" dt="2025-06-02T14:43:42.067" v="3519" actId="113"/>
          <ac:spMkLst>
            <pc:docMk/>
            <pc:sldMk cId="3780002892" sldId="287"/>
            <ac:spMk id="4" creationId="{F7F72EA7-7448-EA7A-DE1C-33CD1331CDA4}"/>
          </ac:spMkLst>
        </pc:spChg>
      </pc:sldChg>
      <pc:sldChg chg="addSp modSp mod modTransition modAnim">
        <pc:chgData name="Sakshi Ambali" userId="c52ac64cda8c9f8f" providerId="LiveId" clId="{29967841-1BDD-4FE7-B88A-7C07DB425FA4}" dt="2025-06-02T14:45:46.423" v="3527" actId="2711"/>
        <pc:sldMkLst>
          <pc:docMk/>
          <pc:sldMk cId="613288997" sldId="288"/>
        </pc:sldMkLst>
        <pc:spChg chg="mod">
          <ac:chgData name="Sakshi Ambali" userId="c52ac64cda8c9f8f" providerId="LiveId" clId="{29967841-1BDD-4FE7-B88A-7C07DB425FA4}" dt="2025-06-02T14:45:46.423" v="3527" actId="2711"/>
          <ac:spMkLst>
            <pc:docMk/>
            <pc:sldMk cId="613288997" sldId="288"/>
            <ac:spMk id="2" creationId="{88016E8D-F725-5549-D79B-2197F3311E34}"/>
          </ac:spMkLst>
        </pc:spChg>
        <pc:spChg chg="mod">
          <ac:chgData name="Sakshi Ambali" userId="c52ac64cda8c9f8f" providerId="LiveId" clId="{29967841-1BDD-4FE7-B88A-7C07DB425FA4}" dt="2025-06-02T13:25:55.985" v="3155" actId="20577"/>
          <ac:spMkLst>
            <pc:docMk/>
            <pc:sldMk cId="613288997" sldId="288"/>
            <ac:spMk id="3" creationId="{F0A0E4D9-A114-4773-6B3B-37FA10EAB08F}"/>
          </ac:spMkLst>
        </pc:spChg>
        <pc:spChg chg="add mod">
          <ac:chgData name="Sakshi Ambali" userId="c52ac64cda8c9f8f" providerId="LiveId" clId="{29967841-1BDD-4FE7-B88A-7C07DB425FA4}" dt="2025-06-02T08:50:21.717" v="1178" actId="1076"/>
          <ac:spMkLst>
            <pc:docMk/>
            <pc:sldMk cId="613288997" sldId="288"/>
            <ac:spMk id="6" creationId="{E67A6688-50DE-C9AB-7772-E4AAB61F3AA0}"/>
          </ac:spMkLst>
        </pc:spChg>
        <pc:spChg chg="mod">
          <ac:chgData name="Sakshi Ambali" userId="c52ac64cda8c9f8f" providerId="LiveId" clId="{29967841-1BDD-4FE7-B88A-7C07DB425FA4}" dt="2025-06-02T13:25:50.787" v="3151"/>
          <ac:spMkLst>
            <pc:docMk/>
            <pc:sldMk cId="613288997" sldId="288"/>
            <ac:spMk id="7" creationId="{64C00235-80DB-8E65-4FFA-23DF4C0DE0E6}"/>
          </ac:spMkLst>
        </pc:spChg>
        <pc:picChg chg="add mod">
          <ac:chgData name="Sakshi Ambali" userId="c52ac64cda8c9f8f" providerId="LiveId" clId="{29967841-1BDD-4FE7-B88A-7C07DB425FA4}" dt="2025-06-02T13:10:35.413" v="2936" actId="14100"/>
          <ac:picMkLst>
            <pc:docMk/>
            <pc:sldMk cId="613288997" sldId="288"/>
            <ac:picMk id="10" creationId="{DEA634B8-A7E3-64C8-F404-398BEB70FC44}"/>
          </ac:picMkLst>
        </pc:picChg>
      </pc:sldChg>
      <pc:sldChg chg="addSp delSp modSp mod modTransition modAnim">
        <pc:chgData name="Sakshi Ambali" userId="c52ac64cda8c9f8f" providerId="LiveId" clId="{29967841-1BDD-4FE7-B88A-7C07DB425FA4}" dt="2025-06-02T14:17:13.364" v="3436" actId="478"/>
        <pc:sldMkLst>
          <pc:docMk/>
          <pc:sldMk cId="3251802089" sldId="290"/>
        </pc:sldMkLst>
        <pc:spChg chg="mod">
          <ac:chgData name="Sakshi Ambali" userId="c52ac64cda8c9f8f" providerId="LiveId" clId="{29967841-1BDD-4FE7-B88A-7C07DB425FA4}" dt="2025-06-02T13:48:34.592" v="3293" actId="113"/>
          <ac:spMkLst>
            <pc:docMk/>
            <pc:sldMk cId="3251802089" sldId="290"/>
            <ac:spMk id="23" creationId="{B27FB49D-70BC-8BD7-DD62-C2868B0C2313}"/>
          </ac:spMkLst>
        </pc:spChg>
        <pc:spChg chg="mod">
          <ac:chgData name="Sakshi Ambali" userId="c52ac64cda8c9f8f" providerId="LiveId" clId="{29967841-1BDD-4FE7-B88A-7C07DB425FA4}" dt="2025-06-02T13:23:31.922" v="3121" actId="20577"/>
          <ac:spMkLst>
            <pc:docMk/>
            <pc:sldMk cId="3251802089" sldId="290"/>
            <ac:spMk id="37" creationId="{FC12385A-2C7F-F62F-660D-F6C459FC1D53}"/>
          </ac:spMkLst>
        </pc:spChg>
        <pc:spChg chg="mod">
          <ac:chgData name="Sakshi Ambali" userId="c52ac64cda8c9f8f" providerId="LiveId" clId="{29967841-1BDD-4FE7-B88A-7C07DB425FA4}" dt="2025-06-02T13:23:28.298" v="3117"/>
          <ac:spMkLst>
            <pc:docMk/>
            <pc:sldMk cId="3251802089" sldId="290"/>
            <ac:spMk id="38" creationId="{C52926D2-18D2-AED1-3AE7-6A591CC1855C}"/>
          </ac:spMkLst>
        </pc:spChg>
        <pc:picChg chg="add mod">
          <ac:chgData name="Sakshi Ambali" userId="c52ac64cda8c9f8f" providerId="LiveId" clId="{29967841-1BDD-4FE7-B88A-7C07DB425FA4}" dt="2025-06-02T14:15:28.410" v="3432" actId="1076"/>
          <ac:picMkLst>
            <pc:docMk/>
            <pc:sldMk cId="3251802089" sldId="290"/>
            <ac:picMk id="2" creationId="{46C3451E-A72E-E51F-605E-DF3E26F69460}"/>
          </ac:picMkLst>
        </pc:picChg>
        <pc:picChg chg="add del mod">
          <ac:chgData name="Sakshi Ambali" userId="c52ac64cda8c9f8f" providerId="LiveId" clId="{29967841-1BDD-4FE7-B88A-7C07DB425FA4}" dt="2025-06-02T14:11:01.536" v="3387" actId="478"/>
          <ac:picMkLst>
            <pc:docMk/>
            <pc:sldMk cId="3251802089" sldId="290"/>
            <ac:picMk id="3" creationId="{4E195868-8543-16C0-C27E-FA20F25A473A}"/>
          </ac:picMkLst>
        </pc:picChg>
        <pc:picChg chg="add del mod">
          <ac:chgData name="Sakshi Ambali" userId="c52ac64cda8c9f8f" providerId="LiveId" clId="{29967841-1BDD-4FE7-B88A-7C07DB425FA4}" dt="2025-06-02T14:15:24.846" v="3431" actId="478"/>
          <ac:picMkLst>
            <pc:docMk/>
            <pc:sldMk cId="3251802089" sldId="290"/>
            <ac:picMk id="6" creationId="{4284DDF2-A666-A2E5-D11F-3AC9DEB1676D}"/>
          </ac:picMkLst>
        </pc:picChg>
        <pc:picChg chg="add del mod">
          <ac:chgData name="Sakshi Ambali" userId="c52ac64cda8c9f8f" providerId="LiveId" clId="{29967841-1BDD-4FE7-B88A-7C07DB425FA4}" dt="2025-06-02T14:17:13.364" v="3436" actId="478"/>
          <ac:picMkLst>
            <pc:docMk/>
            <pc:sldMk cId="3251802089" sldId="290"/>
            <ac:picMk id="7" creationId="{86DF3DE5-34FA-50EA-964C-F0094D64EF49}"/>
          </ac:picMkLst>
        </pc:picChg>
      </pc:sldChg>
      <pc:sldChg chg="del">
        <pc:chgData name="Sakshi Ambali" userId="c52ac64cda8c9f8f" providerId="LiveId" clId="{29967841-1BDD-4FE7-B88A-7C07DB425FA4}" dt="2025-06-01T07:47:25.072" v="2" actId="2696"/>
        <pc:sldMkLst>
          <pc:docMk/>
          <pc:sldMk cId="1646725871" sldId="292"/>
        </pc:sldMkLst>
      </pc:sldChg>
      <pc:sldChg chg="del">
        <pc:chgData name="Sakshi Ambali" userId="c52ac64cda8c9f8f" providerId="LiveId" clId="{29967841-1BDD-4FE7-B88A-7C07DB425FA4}" dt="2025-06-02T08:43:14.505" v="1111" actId="2696"/>
        <pc:sldMkLst>
          <pc:docMk/>
          <pc:sldMk cId="3095245344" sldId="293"/>
        </pc:sldMkLst>
      </pc:sldChg>
      <pc:sldChg chg="del">
        <pc:chgData name="Sakshi Ambali" userId="c52ac64cda8c9f8f" providerId="LiveId" clId="{29967841-1BDD-4FE7-B88A-7C07DB425FA4}" dt="2025-06-02T08:43:22.756" v="1113" actId="2696"/>
        <pc:sldMkLst>
          <pc:docMk/>
          <pc:sldMk cId="591722392" sldId="294"/>
        </pc:sldMkLst>
      </pc:sldChg>
      <pc:sldChg chg="addSp delSp modSp del mod modTransition">
        <pc:chgData name="Sakshi Ambali" userId="c52ac64cda8c9f8f" providerId="LiveId" clId="{29967841-1BDD-4FE7-B88A-7C07DB425FA4}" dt="2025-06-02T13:18:40.468" v="3067" actId="2696"/>
        <pc:sldMkLst>
          <pc:docMk/>
          <pc:sldMk cId="2397583386" sldId="295"/>
        </pc:sldMkLst>
        <pc:spChg chg="add del mod">
          <ac:chgData name="Sakshi Ambali" userId="c52ac64cda8c9f8f" providerId="LiveId" clId="{29967841-1BDD-4FE7-B88A-7C07DB425FA4}" dt="2025-06-02T08:45:30.708" v="1126" actId="931"/>
          <ac:spMkLst>
            <pc:docMk/>
            <pc:sldMk cId="2397583386" sldId="295"/>
            <ac:spMk id="3" creationId="{36DD060E-4BB7-F553-8C28-AF2AC35B4272}"/>
          </ac:spMkLst>
        </pc:spChg>
        <pc:spChg chg="add del mod">
          <ac:chgData name="Sakshi Ambali" userId="c52ac64cda8c9f8f" providerId="LiveId" clId="{29967841-1BDD-4FE7-B88A-7C07DB425FA4}" dt="2025-06-02T13:14:44.735" v="2946" actId="21"/>
          <ac:spMkLst>
            <pc:docMk/>
            <pc:sldMk cId="2397583386" sldId="295"/>
            <ac:spMk id="3" creationId="{9404EA36-789A-D209-AA81-EE58DF4B06B0}"/>
          </ac:spMkLst>
        </pc:spChg>
        <pc:spChg chg="add del mod">
          <ac:chgData name="Sakshi Ambali" userId="c52ac64cda8c9f8f" providerId="LiveId" clId="{29967841-1BDD-4FE7-B88A-7C07DB425FA4}" dt="2025-06-02T08:45:37.887" v="1128" actId="21"/>
          <ac:spMkLst>
            <pc:docMk/>
            <pc:sldMk cId="2397583386" sldId="295"/>
            <ac:spMk id="7" creationId="{0154BE7E-E0F7-3835-44AC-61956BA103A4}"/>
          </ac:spMkLst>
        </pc:spChg>
        <pc:spChg chg="del mod">
          <ac:chgData name="Sakshi Ambali" userId="c52ac64cda8c9f8f" providerId="LiveId" clId="{29967841-1BDD-4FE7-B88A-7C07DB425FA4}" dt="2025-06-02T13:14:42.068" v="2945" actId="21"/>
          <ac:spMkLst>
            <pc:docMk/>
            <pc:sldMk cId="2397583386" sldId="295"/>
            <ac:spMk id="24" creationId="{A4C5B759-93CB-5B5A-B1D2-2E3C42747C75}"/>
          </ac:spMkLst>
        </pc:spChg>
        <pc:spChg chg="del">
          <ac:chgData name="Sakshi Ambali" userId="c52ac64cda8c9f8f" providerId="LiveId" clId="{29967841-1BDD-4FE7-B88A-7C07DB425FA4}" dt="2025-06-02T08:45:34.291" v="1127" actId="478"/>
          <ac:spMkLst>
            <pc:docMk/>
            <pc:sldMk cId="2397583386" sldId="295"/>
            <ac:spMk id="25" creationId="{518B68B6-5284-F036-E87F-9BC3A435A7B3}"/>
          </ac:spMkLst>
        </pc:spChg>
        <pc:picChg chg="add mod">
          <ac:chgData name="Sakshi Ambali" userId="c52ac64cda8c9f8f" providerId="LiveId" clId="{29967841-1BDD-4FE7-B88A-7C07DB425FA4}" dt="2025-06-02T08:45:30.708" v="1126" actId="931"/>
          <ac:picMkLst>
            <pc:docMk/>
            <pc:sldMk cId="2397583386" sldId="295"/>
            <ac:picMk id="5" creationId="{7EFFF365-CDD7-8A75-B38E-3C4E50588A63}"/>
          </ac:picMkLst>
        </pc:picChg>
        <pc:picChg chg="del">
          <ac:chgData name="Sakshi Ambali" userId="c52ac64cda8c9f8f" providerId="LiveId" clId="{29967841-1BDD-4FE7-B88A-7C07DB425FA4}" dt="2025-06-02T08:45:19.633" v="1125" actId="478"/>
          <ac:picMkLst>
            <pc:docMk/>
            <pc:sldMk cId="2397583386" sldId="295"/>
            <ac:picMk id="33" creationId="{1D963291-0332-DAB6-6090-6778FC7899BD}"/>
          </ac:picMkLst>
        </pc:picChg>
      </pc:sldChg>
      <pc:sldChg chg="modSp mod modTransition modAnim">
        <pc:chgData name="Sakshi Ambali" userId="c52ac64cda8c9f8f" providerId="LiveId" clId="{29967841-1BDD-4FE7-B88A-7C07DB425FA4}" dt="2025-06-02T13:47:08.368" v="3282" actId="113"/>
        <pc:sldMkLst>
          <pc:docMk/>
          <pc:sldMk cId="2548068444" sldId="297"/>
        </pc:sldMkLst>
        <pc:spChg chg="mod">
          <ac:chgData name="Sakshi Ambali" userId="c52ac64cda8c9f8f" providerId="LiveId" clId="{29967841-1BDD-4FE7-B88A-7C07DB425FA4}" dt="2025-06-02T13:47:08.368" v="3282" actId="113"/>
          <ac:spMkLst>
            <pc:docMk/>
            <pc:sldMk cId="2548068444" sldId="297"/>
            <ac:spMk id="2" creationId="{CAE39938-7DDC-B85A-366C-7B07EE8B6422}"/>
          </ac:spMkLst>
        </pc:spChg>
      </pc:sldChg>
      <pc:sldChg chg="addSp modSp mod modTransition modAnim">
        <pc:chgData name="Sakshi Ambali" userId="c52ac64cda8c9f8f" providerId="LiveId" clId="{29967841-1BDD-4FE7-B88A-7C07DB425FA4}" dt="2025-06-02T14:25:11.517" v="3478" actId="1076"/>
        <pc:sldMkLst>
          <pc:docMk/>
          <pc:sldMk cId="764939732" sldId="298"/>
        </pc:sldMkLst>
        <pc:spChg chg="mod">
          <ac:chgData name="Sakshi Ambali" userId="c52ac64cda8c9f8f" providerId="LiveId" clId="{29967841-1BDD-4FE7-B88A-7C07DB425FA4}" dt="2025-06-02T14:24:44.292" v="3474" actId="122"/>
          <ac:spMkLst>
            <pc:docMk/>
            <pc:sldMk cId="764939732" sldId="298"/>
            <ac:spMk id="2" creationId="{31958BF4-170F-CE83-6833-19BEBDD8E636}"/>
          </ac:spMkLst>
        </pc:spChg>
        <pc:spChg chg="add mod">
          <ac:chgData name="Sakshi Ambali" userId="c52ac64cda8c9f8f" providerId="LiveId" clId="{29967841-1BDD-4FE7-B88A-7C07DB425FA4}" dt="2025-06-02T13:23:44.429" v="3125" actId="1076"/>
          <ac:spMkLst>
            <pc:docMk/>
            <pc:sldMk cId="764939732" sldId="298"/>
            <ac:spMk id="3" creationId="{A3D82A4C-6CB5-D969-66AD-4AF1532C8282}"/>
          </ac:spMkLst>
        </pc:spChg>
        <pc:picChg chg="add mod">
          <ac:chgData name="Sakshi Ambali" userId="c52ac64cda8c9f8f" providerId="LiveId" clId="{29967841-1BDD-4FE7-B88A-7C07DB425FA4}" dt="2025-06-02T14:09:15.080" v="3372" actId="1076"/>
          <ac:picMkLst>
            <pc:docMk/>
            <pc:sldMk cId="764939732" sldId="298"/>
            <ac:picMk id="5" creationId="{419F487A-DB85-EAEC-AB54-D61C0121A923}"/>
          </ac:picMkLst>
        </pc:picChg>
        <pc:picChg chg="add mod">
          <ac:chgData name="Sakshi Ambali" userId="c52ac64cda8c9f8f" providerId="LiveId" clId="{29967841-1BDD-4FE7-B88A-7C07DB425FA4}" dt="2025-06-02T14:25:11.517" v="3478" actId="1076"/>
          <ac:picMkLst>
            <pc:docMk/>
            <pc:sldMk cId="764939732" sldId="298"/>
            <ac:picMk id="6" creationId="{E682D885-C38F-B3F7-EF95-834E063F115D}"/>
          </ac:picMkLst>
        </pc:picChg>
      </pc:sldChg>
      <pc:sldChg chg="delSp modSp del mod">
        <pc:chgData name="Sakshi Ambali" userId="c52ac64cda8c9f8f" providerId="LiveId" clId="{29967841-1BDD-4FE7-B88A-7C07DB425FA4}" dt="2025-06-02T05:20:02.786" v="546" actId="2696"/>
        <pc:sldMkLst>
          <pc:docMk/>
          <pc:sldMk cId="3050656084" sldId="299"/>
        </pc:sldMkLst>
        <pc:spChg chg="del mod">
          <ac:chgData name="Sakshi Ambali" userId="c52ac64cda8c9f8f" providerId="LiveId" clId="{29967841-1BDD-4FE7-B88A-7C07DB425FA4}" dt="2025-06-02T05:19:31.851" v="541" actId="21"/>
          <ac:spMkLst>
            <pc:docMk/>
            <pc:sldMk cId="3050656084" sldId="299"/>
            <ac:spMk id="5" creationId="{E0B4E639-E6F9-E583-3C7F-578F601D263B}"/>
          </ac:spMkLst>
        </pc:spChg>
      </pc:sldChg>
      <pc:sldChg chg="addSp delSp modSp new del mod delAnim modAnim">
        <pc:chgData name="Sakshi Ambali" userId="c52ac64cda8c9f8f" providerId="LiveId" clId="{29967841-1BDD-4FE7-B88A-7C07DB425FA4}" dt="2025-06-02T05:34:47.420" v="639" actId="2696"/>
        <pc:sldMkLst>
          <pc:docMk/>
          <pc:sldMk cId="174333454" sldId="300"/>
        </pc:sldMkLst>
        <pc:spChg chg="del">
          <ac:chgData name="Sakshi Ambali" userId="c52ac64cda8c9f8f" providerId="LiveId" clId="{29967841-1BDD-4FE7-B88A-7C07DB425FA4}" dt="2025-06-01T08:01:58.748" v="22" actId="21"/>
          <ac:spMkLst>
            <pc:docMk/>
            <pc:sldMk cId="174333454" sldId="300"/>
            <ac:spMk id="2" creationId="{D5F268AD-227F-6C4A-96AD-27163A2363DB}"/>
          </ac:spMkLst>
        </pc:spChg>
        <pc:spChg chg="add del">
          <ac:chgData name="Sakshi Ambali" userId="c52ac64cda8c9f8f" providerId="LiveId" clId="{29967841-1BDD-4FE7-B88A-7C07DB425FA4}" dt="2025-06-01T08:01:51.938" v="21" actId="21"/>
          <ac:spMkLst>
            <pc:docMk/>
            <pc:sldMk cId="174333454" sldId="300"/>
            <ac:spMk id="3" creationId="{46F37E74-EBF4-2A5D-8577-CE42EF21BC8C}"/>
          </ac:spMkLst>
        </pc:spChg>
        <pc:spChg chg="del">
          <ac:chgData name="Sakshi Ambali" userId="c52ac64cda8c9f8f" providerId="LiveId" clId="{29967841-1BDD-4FE7-B88A-7C07DB425FA4}" dt="2025-06-01T08:02:08.013" v="23" actId="931"/>
          <ac:spMkLst>
            <pc:docMk/>
            <pc:sldMk cId="174333454" sldId="300"/>
            <ac:spMk id="4" creationId="{B2C30EE7-5F5B-081F-5E31-3B270E8C1063}"/>
          </ac:spMkLst>
        </pc:spChg>
        <pc:spChg chg="add del mod">
          <ac:chgData name="Sakshi Ambali" userId="c52ac64cda8c9f8f" providerId="LiveId" clId="{29967841-1BDD-4FE7-B88A-7C07DB425FA4}" dt="2025-06-01T08:11:27.596" v="92" actId="478"/>
          <ac:spMkLst>
            <pc:docMk/>
            <pc:sldMk cId="174333454" sldId="300"/>
            <ac:spMk id="10" creationId="{F8AEBCE7-5AFF-8413-AFE6-934642FC144C}"/>
          </ac:spMkLst>
        </pc:spChg>
        <pc:spChg chg="add del mod">
          <ac:chgData name="Sakshi Ambali" userId="c52ac64cda8c9f8f" providerId="LiveId" clId="{29967841-1BDD-4FE7-B88A-7C07DB425FA4}" dt="2025-06-01T08:07:47.237" v="59"/>
          <ac:spMkLst>
            <pc:docMk/>
            <pc:sldMk cId="174333454" sldId="300"/>
            <ac:spMk id="11" creationId="{15DD7E90-BACA-D34D-2B50-E35C43A04710}"/>
          </ac:spMkLst>
        </pc:spChg>
        <pc:spChg chg="add">
          <ac:chgData name="Sakshi Ambali" userId="c52ac64cda8c9f8f" providerId="LiveId" clId="{29967841-1BDD-4FE7-B88A-7C07DB425FA4}" dt="2025-06-01T08:11:38.077" v="94" actId="11529"/>
          <ac:spMkLst>
            <pc:docMk/>
            <pc:sldMk cId="174333454" sldId="300"/>
            <ac:spMk id="14" creationId="{937F3F37-93B6-A44D-FC6F-8CC908999333}"/>
          </ac:spMkLst>
        </pc:spChg>
        <pc:spChg chg="add mod">
          <ac:chgData name="Sakshi Ambali" userId="c52ac64cda8c9f8f" providerId="LiveId" clId="{29967841-1BDD-4FE7-B88A-7C07DB425FA4}" dt="2025-06-01T08:14:35.213" v="118" actId="12"/>
          <ac:spMkLst>
            <pc:docMk/>
            <pc:sldMk cId="174333454" sldId="300"/>
            <ac:spMk id="15" creationId="{5D63657C-4DEE-9E84-0969-141CA7CE8C72}"/>
          </ac:spMkLst>
        </pc:spChg>
        <pc:spChg chg="add mod">
          <ac:chgData name="Sakshi Ambali" userId="c52ac64cda8c9f8f" providerId="LiveId" clId="{29967841-1BDD-4FE7-B88A-7C07DB425FA4}" dt="2025-06-01T08:14:21.647" v="116" actId="1076"/>
          <ac:spMkLst>
            <pc:docMk/>
            <pc:sldMk cId="174333454" sldId="300"/>
            <ac:spMk id="18" creationId="{1DB75350-AEA4-C422-4BE0-204DC7B37B33}"/>
          </ac:spMkLst>
        </pc:spChg>
        <pc:spChg chg="add del mod">
          <ac:chgData name="Sakshi Ambali" userId="c52ac64cda8c9f8f" providerId="LiveId" clId="{29967841-1BDD-4FE7-B88A-7C07DB425FA4}" dt="2025-06-01T08:18:59.755" v="151" actId="478"/>
          <ac:spMkLst>
            <pc:docMk/>
            <pc:sldMk cId="174333454" sldId="300"/>
            <ac:spMk id="21" creationId="{5DAE01FF-94E6-042C-C668-450CD58E1030}"/>
          </ac:spMkLst>
        </pc:spChg>
        <pc:spChg chg="add del mod">
          <ac:chgData name="Sakshi Ambali" userId="c52ac64cda8c9f8f" providerId="LiveId" clId="{29967841-1BDD-4FE7-B88A-7C07DB425FA4}" dt="2025-06-02T05:31:22.177" v="616" actId="478"/>
          <ac:spMkLst>
            <pc:docMk/>
            <pc:sldMk cId="174333454" sldId="300"/>
            <ac:spMk id="22" creationId="{E2EC4E5B-2BF4-C473-D47D-AFE5EEFCF3D1}"/>
          </ac:spMkLst>
        </pc:spChg>
        <pc:spChg chg="add del mod">
          <ac:chgData name="Sakshi Ambali" userId="c52ac64cda8c9f8f" providerId="LiveId" clId="{29967841-1BDD-4FE7-B88A-7C07DB425FA4}" dt="2025-06-01T08:21:33.673" v="181"/>
          <ac:spMkLst>
            <pc:docMk/>
            <pc:sldMk cId="174333454" sldId="300"/>
            <ac:spMk id="23" creationId="{C35EE8CD-C7A5-152E-B3DB-2F6197A5EFFA}"/>
          </ac:spMkLst>
        </pc:spChg>
        <pc:spChg chg="add">
          <ac:chgData name="Sakshi Ambali" userId="c52ac64cda8c9f8f" providerId="LiveId" clId="{29967841-1BDD-4FE7-B88A-7C07DB425FA4}" dt="2025-06-01T08:19:54.649" v="159"/>
          <ac:spMkLst>
            <pc:docMk/>
            <pc:sldMk cId="174333454" sldId="300"/>
            <ac:spMk id="24" creationId="{01020289-8240-DA03-01FA-2BD905F63FE0}"/>
          </ac:spMkLst>
        </pc:spChg>
        <pc:spChg chg="add mod">
          <ac:chgData name="Sakshi Ambali" userId="c52ac64cda8c9f8f" providerId="LiveId" clId="{29967841-1BDD-4FE7-B88A-7C07DB425FA4}" dt="2025-06-01T08:20:24.986" v="168"/>
          <ac:spMkLst>
            <pc:docMk/>
            <pc:sldMk cId="174333454" sldId="300"/>
            <ac:spMk id="25" creationId="{0A26327A-9D8E-B348-2589-49E899C4B8F8}"/>
          </ac:spMkLst>
        </pc:spChg>
        <pc:spChg chg="add del mod">
          <ac:chgData name="Sakshi Ambali" userId="c52ac64cda8c9f8f" providerId="LiveId" clId="{29967841-1BDD-4FE7-B88A-7C07DB425FA4}" dt="2025-06-01T08:21:33.655" v="179" actId="21"/>
          <ac:spMkLst>
            <pc:docMk/>
            <pc:sldMk cId="174333454" sldId="300"/>
            <ac:spMk id="26" creationId="{C58B29B7-E1E4-05B2-E6AE-24232FA35C2B}"/>
          </ac:spMkLst>
        </pc:spChg>
        <pc:spChg chg="add del mod">
          <ac:chgData name="Sakshi Ambali" userId="c52ac64cda8c9f8f" providerId="LiveId" clId="{29967841-1BDD-4FE7-B88A-7C07DB425FA4}" dt="2025-06-02T05:31:37.689" v="618" actId="21"/>
          <ac:spMkLst>
            <pc:docMk/>
            <pc:sldMk cId="174333454" sldId="300"/>
            <ac:spMk id="27" creationId="{78C1BE5E-5308-F43D-F7F1-A4FB38227BB0}"/>
          </ac:spMkLst>
        </pc:spChg>
        <pc:spChg chg="add mod">
          <ac:chgData name="Sakshi Ambali" userId="c52ac64cda8c9f8f" providerId="LiveId" clId="{29967841-1BDD-4FE7-B88A-7C07DB425FA4}" dt="2025-06-01T08:21:49.335" v="183"/>
          <ac:spMkLst>
            <pc:docMk/>
            <pc:sldMk cId="174333454" sldId="300"/>
            <ac:spMk id="28" creationId="{C58B29B7-E1E4-05B2-E6AE-24232FA35C2B}"/>
          </ac:spMkLst>
        </pc:spChg>
        <pc:spChg chg="add">
          <ac:chgData name="Sakshi Ambali" userId="c52ac64cda8c9f8f" providerId="LiveId" clId="{29967841-1BDD-4FE7-B88A-7C07DB425FA4}" dt="2025-06-01T08:22:14.990" v="187"/>
          <ac:spMkLst>
            <pc:docMk/>
            <pc:sldMk cId="174333454" sldId="300"/>
            <ac:spMk id="29" creationId="{FE664FE9-892A-7ED0-4746-9C1E0F9CD6E4}"/>
          </ac:spMkLst>
        </pc:spChg>
        <pc:spChg chg="add mod">
          <ac:chgData name="Sakshi Ambali" userId="c52ac64cda8c9f8f" providerId="LiveId" clId="{29967841-1BDD-4FE7-B88A-7C07DB425FA4}" dt="2025-06-01T08:22:40.970" v="197" actId="1076"/>
          <ac:spMkLst>
            <pc:docMk/>
            <pc:sldMk cId="174333454" sldId="300"/>
            <ac:spMk id="30" creationId="{73A089A9-E61B-7701-6748-01165140778D}"/>
          </ac:spMkLst>
        </pc:spChg>
        <pc:picChg chg="add mod modCrop">
          <ac:chgData name="Sakshi Ambali" userId="c52ac64cda8c9f8f" providerId="LiveId" clId="{29967841-1BDD-4FE7-B88A-7C07DB425FA4}" dt="2025-06-01T08:00:19.082" v="20" actId="931"/>
          <ac:picMkLst>
            <pc:docMk/>
            <pc:sldMk cId="174333454" sldId="300"/>
            <ac:picMk id="7" creationId="{24C32BFF-F94F-055D-5374-A53240AF370E}"/>
          </ac:picMkLst>
        </pc:picChg>
        <pc:picChg chg="add mod modCrop">
          <ac:chgData name="Sakshi Ambali" userId="c52ac64cda8c9f8f" providerId="LiveId" clId="{29967841-1BDD-4FE7-B88A-7C07DB425FA4}" dt="2025-06-01T08:02:36.943" v="30" actId="14100"/>
          <ac:picMkLst>
            <pc:docMk/>
            <pc:sldMk cId="174333454" sldId="300"/>
            <ac:picMk id="9" creationId="{0CB5EB36-47D0-8C02-2A62-8B4996CDCEFF}"/>
          </ac:picMkLst>
        </pc:picChg>
        <pc:picChg chg="add del mod modCrop">
          <ac:chgData name="Sakshi Ambali" userId="c52ac64cda8c9f8f" providerId="LiveId" clId="{29967841-1BDD-4FE7-B88A-7C07DB425FA4}" dt="2025-06-01T08:11:29.764" v="93" actId="478"/>
          <ac:picMkLst>
            <pc:docMk/>
            <pc:sldMk cId="174333454" sldId="300"/>
            <ac:picMk id="13" creationId="{E472EB31-B2CF-EFD7-9E6E-56777DBCFCDC}"/>
          </ac:picMkLst>
        </pc:picChg>
        <pc:picChg chg="add mod modCrop">
          <ac:chgData name="Sakshi Ambali" userId="c52ac64cda8c9f8f" providerId="LiveId" clId="{29967841-1BDD-4FE7-B88A-7C07DB425FA4}" dt="2025-06-01T08:13:17.090" v="109" actId="14100"/>
          <ac:picMkLst>
            <pc:docMk/>
            <pc:sldMk cId="174333454" sldId="300"/>
            <ac:picMk id="17" creationId="{DA7D7AE2-49E1-549A-B7DB-F229D86905AD}"/>
          </ac:picMkLst>
        </pc:picChg>
        <pc:picChg chg="add del mod modCrop">
          <ac:chgData name="Sakshi Ambali" userId="c52ac64cda8c9f8f" providerId="LiveId" clId="{29967841-1BDD-4FE7-B88A-7C07DB425FA4}" dt="2025-06-02T05:21:40.538" v="555" actId="21"/>
          <ac:picMkLst>
            <pc:docMk/>
            <pc:sldMk cId="174333454" sldId="300"/>
            <ac:picMk id="20" creationId="{92C4F8CF-0C8F-B804-5404-31770376145A}"/>
          </ac:picMkLst>
        </pc:picChg>
      </pc:sldChg>
      <pc:sldChg chg="delSp new del mod">
        <pc:chgData name="Sakshi Ambali" userId="c52ac64cda8c9f8f" providerId="LiveId" clId="{29967841-1BDD-4FE7-B88A-7C07DB425FA4}" dt="2025-06-01T07:51:27.575" v="5" actId="2696"/>
        <pc:sldMkLst>
          <pc:docMk/>
          <pc:sldMk cId="2973675615" sldId="300"/>
        </pc:sldMkLst>
        <pc:spChg chg="del">
          <ac:chgData name="Sakshi Ambali" userId="c52ac64cda8c9f8f" providerId="LiveId" clId="{29967841-1BDD-4FE7-B88A-7C07DB425FA4}" dt="2025-06-01T07:48:13.604" v="4" actId="21"/>
          <ac:spMkLst>
            <pc:docMk/>
            <pc:sldMk cId="2973675615" sldId="300"/>
            <ac:spMk id="3" creationId="{13B447F1-DCE9-6DEB-8575-101048AD522F}"/>
          </ac:spMkLst>
        </pc:spChg>
      </pc:sldChg>
      <pc:sldChg chg="addSp delSp modSp new mod modTransition setBg modAnim">
        <pc:chgData name="Sakshi Ambali" userId="c52ac64cda8c9f8f" providerId="LiveId" clId="{29967841-1BDD-4FE7-B88A-7C07DB425FA4}" dt="2025-06-02T14:11:29.931" v="3392" actId="14100"/>
        <pc:sldMkLst>
          <pc:docMk/>
          <pc:sldMk cId="1975367586" sldId="301"/>
        </pc:sldMkLst>
        <pc:spChg chg="del">
          <ac:chgData name="Sakshi Ambali" userId="c52ac64cda8c9f8f" providerId="LiveId" clId="{29967841-1BDD-4FE7-B88A-7C07DB425FA4}" dt="2025-06-02T04:41:04.742" v="403" actId="21"/>
          <ac:spMkLst>
            <pc:docMk/>
            <pc:sldMk cId="1975367586" sldId="301"/>
            <ac:spMk id="2" creationId="{D290831E-EF4B-EE65-7572-9283B1455CE6}"/>
          </ac:spMkLst>
        </pc:spChg>
        <pc:spChg chg="del">
          <ac:chgData name="Sakshi Ambali" userId="c52ac64cda8c9f8f" providerId="LiveId" clId="{29967841-1BDD-4FE7-B88A-7C07DB425FA4}" dt="2025-06-02T04:41:01.466" v="402" actId="21"/>
          <ac:spMkLst>
            <pc:docMk/>
            <pc:sldMk cId="1975367586" sldId="301"/>
            <ac:spMk id="3" creationId="{FA9508FF-98DA-A6AE-AD47-F234638C00CB}"/>
          </ac:spMkLst>
        </pc:spChg>
        <pc:spChg chg="del">
          <ac:chgData name="Sakshi Ambali" userId="c52ac64cda8c9f8f" providerId="LiveId" clId="{29967841-1BDD-4FE7-B88A-7C07DB425FA4}" dt="2025-06-02T04:41:37.880" v="404" actId="931"/>
          <ac:spMkLst>
            <pc:docMk/>
            <pc:sldMk cId="1975367586" sldId="301"/>
            <ac:spMk id="4" creationId="{819F2B86-E652-C481-3664-22E63EB41199}"/>
          </ac:spMkLst>
        </pc:spChg>
        <pc:spChg chg="add mod">
          <ac:chgData name="Sakshi Ambali" userId="c52ac64cda8c9f8f" providerId="LiveId" clId="{29967841-1BDD-4FE7-B88A-7C07DB425FA4}" dt="2025-06-02T04:43:39.768" v="418" actId="207"/>
          <ac:spMkLst>
            <pc:docMk/>
            <pc:sldMk cId="1975367586" sldId="301"/>
            <ac:spMk id="8" creationId="{2EABA9DD-DC3D-63C4-9AE2-8B7D041A0302}"/>
          </ac:spMkLst>
        </pc:spChg>
        <pc:spChg chg="add del mod">
          <ac:chgData name="Sakshi Ambali" userId="c52ac64cda8c9f8f" providerId="LiveId" clId="{29967841-1BDD-4FE7-B88A-7C07DB425FA4}" dt="2025-06-02T04:43:58.703" v="421"/>
          <ac:spMkLst>
            <pc:docMk/>
            <pc:sldMk cId="1975367586" sldId="301"/>
            <ac:spMk id="9" creationId="{B2EC323D-6036-A6C4-CC8B-B45B38AE8797}"/>
          </ac:spMkLst>
        </pc:spChg>
        <pc:spChg chg="add mod">
          <ac:chgData name="Sakshi Ambali" userId="c52ac64cda8c9f8f" providerId="LiveId" clId="{29967841-1BDD-4FE7-B88A-7C07DB425FA4}" dt="2025-06-02T05:10:07.551" v="487" actId="1076"/>
          <ac:spMkLst>
            <pc:docMk/>
            <pc:sldMk cId="1975367586" sldId="301"/>
            <ac:spMk id="10" creationId="{113A86A8-A31D-21E9-637E-662EAEDD1C8F}"/>
          </ac:spMkLst>
        </pc:spChg>
        <pc:spChg chg="add mod">
          <ac:chgData name="Sakshi Ambali" userId="c52ac64cda8c9f8f" providerId="LiveId" clId="{29967841-1BDD-4FE7-B88A-7C07DB425FA4}" dt="2025-06-02T05:09:56.165" v="486" actId="5793"/>
          <ac:spMkLst>
            <pc:docMk/>
            <pc:sldMk cId="1975367586" sldId="301"/>
            <ac:spMk id="11" creationId="{4CF823FF-9A9D-6E63-3311-E5028978D046}"/>
          </ac:spMkLst>
        </pc:spChg>
        <pc:spChg chg="add mod">
          <ac:chgData name="Sakshi Ambali" userId="c52ac64cda8c9f8f" providerId="LiveId" clId="{29967841-1BDD-4FE7-B88A-7C07DB425FA4}" dt="2025-06-02T05:10:59.784" v="498" actId="12"/>
          <ac:spMkLst>
            <pc:docMk/>
            <pc:sldMk cId="1975367586" sldId="301"/>
            <ac:spMk id="12" creationId="{F2CA8F86-7EA8-7B6B-0112-8981500A22BE}"/>
          </ac:spMkLst>
        </pc:spChg>
        <pc:spChg chg="add mod modCrop">
          <ac:chgData name="Sakshi Ambali" userId="c52ac64cda8c9f8f" providerId="LiveId" clId="{29967841-1BDD-4FE7-B88A-7C07DB425FA4}" dt="2025-06-02T08:41:24.471" v="1108" actId="207"/>
          <ac:spMkLst>
            <pc:docMk/>
            <pc:sldMk cId="1975367586" sldId="301"/>
            <ac:spMk id="15" creationId="{E1E1E9A3-12E2-39BC-0B7B-56C76CCAFAD0}"/>
          </ac:spMkLst>
        </pc:spChg>
        <pc:spChg chg="add del mod">
          <ac:chgData name="Sakshi Ambali" userId="c52ac64cda8c9f8f" providerId="LiveId" clId="{29967841-1BDD-4FE7-B88A-7C07DB425FA4}" dt="2025-06-02T05:14:01.002" v="520"/>
          <ac:spMkLst>
            <pc:docMk/>
            <pc:sldMk cId="1975367586" sldId="301"/>
            <ac:spMk id="16" creationId="{8E4C2423-DE67-19F0-567B-E3EB07DFB008}"/>
          </ac:spMkLst>
        </pc:spChg>
        <pc:spChg chg="add mod">
          <ac:chgData name="Sakshi Ambali" userId="c52ac64cda8c9f8f" providerId="LiveId" clId="{29967841-1BDD-4FE7-B88A-7C07DB425FA4}" dt="2025-06-02T08:41:24.345" v="1107" actId="1076"/>
          <ac:spMkLst>
            <pc:docMk/>
            <pc:sldMk cId="1975367586" sldId="301"/>
            <ac:spMk id="17" creationId="{0A6116CD-8413-EE55-F8B7-193E61C1707C}"/>
          </ac:spMkLst>
        </pc:spChg>
        <pc:spChg chg="add mod">
          <ac:chgData name="Sakshi Ambali" userId="c52ac64cda8c9f8f" providerId="LiveId" clId="{29967841-1BDD-4FE7-B88A-7C07DB425FA4}" dt="2025-06-02T05:18:33.182" v="535" actId="403"/>
          <ac:spMkLst>
            <pc:docMk/>
            <pc:sldMk cId="1975367586" sldId="301"/>
            <ac:spMk id="18" creationId="{BE172863-DD69-0CA6-4CFB-5C188AFF1DCC}"/>
          </ac:spMkLst>
        </pc:spChg>
        <pc:spChg chg="add mod">
          <ac:chgData name="Sakshi Ambali" userId="c52ac64cda8c9f8f" providerId="LiveId" clId="{29967841-1BDD-4FE7-B88A-7C07DB425FA4}" dt="2025-06-02T13:43:51.338" v="3265" actId="113"/>
          <ac:spMkLst>
            <pc:docMk/>
            <pc:sldMk cId="1975367586" sldId="301"/>
            <ac:spMk id="19" creationId="{28F72291-AC40-8A8B-F7E0-DF367619989F}"/>
          </ac:spMkLst>
        </pc:spChg>
        <pc:picChg chg="add mod">
          <ac:chgData name="Sakshi Ambali" userId="c52ac64cda8c9f8f" providerId="LiveId" clId="{29967841-1BDD-4FE7-B88A-7C07DB425FA4}" dt="2025-06-02T14:11:29.931" v="3392" actId="14100"/>
          <ac:picMkLst>
            <pc:docMk/>
            <pc:sldMk cId="1975367586" sldId="301"/>
            <ac:picMk id="2" creationId="{C8AC9DA9-D54E-E5F5-C54C-920EB8A31FD8}"/>
          </ac:picMkLst>
        </pc:picChg>
        <pc:picChg chg="add del mod modCrop">
          <ac:chgData name="Sakshi Ambali" userId="c52ac64cda8c9f8f" providerId="LiveId" clId="{29967841-1BDD-4FE7-B88A-7C07DB425FA4}" dt="2025-06-02T08:35:11.808" v="1060" actId="478"/>
          <ac:picMkLst>
            <pc:docMk/>
            <pc:sldMk cId="1975367586" sldId="301"/>
            <ac:picMk id="3" creationId="{3622F4FB-B9F3-A2EA-AD9D-EACAF8CDF2A7}"/>
          </ac:picMkLst>
        </pc:picChg>
        <pc:picChg chg="add del mod modCrop">
          <ac:chgData name="Sakshi Ambali" userId="c52ac64cda8c9f8f" providerId="LiveId" clId="{29967841-1BDD-4FE7-B88A-7C07DB425FA4}" dt="2025-06-02T14:11:23.303" v="3390" actId="478"/>
          <ac:picMkLst>
            <pc:docMk/>
            <pc:sldMk cId="1975367586" sldId="301"/>
            <ac:picMk id="3" creationId="{FAF773AE-EF68-115D-8256-DB0FEE0BBC1A}"/>
          </ac:picMkLst>
        </pc:picChg>
        <pc:picChg chg="add del mod">
          <ac:chgData name="Sakshi Ambali" userId="c52ac64cda8c9f8f" providerId="LiveId" clId="{29967841-1BDD-4FE7-B88A-7C07DB425FA4}" dt="2025-06-02T11:28:16.639" v="2200" actId="478"/>
          <ac:picMkLst>
            <pc:docMk/>
            <pc:sldMk cId="1975367586" sldId="301"/>
            <ac:picMk id="4" creationId="{0B2B1925-16E7-62C9-A0A6-57583998464B}"/>
          </ac:picMkLst>
        </pc:picChg>
        <pc:picChg chg="add del mod">
          <ac:chgData name="Sakshi Ambali" userId="c52ac64cda8c9f8f" providerId="LiveId" clId="{29967841-1BDD-4FE7-B88A-7C07DB425FA4}" dt="2025-06-02T08:38:41.596" v="1085" actId="478"/>
          <ac:picMkLst>
            <pc:docMk/>
            <pc:sldMk cId="1975367586" sldId="301"/>
            <ac:picMk id="6" creationId="{12444E51-187D-91AD-D89A-566A38E96AFA}"/>
          </ac:picMkLst>
        </pc:picChg>
        <pc:picChg chg="add mod modCrop">
          <ac:chgData name="Sakshi Ambali" userId="c52ac64cda8c9f8f" providerId="LiveId" clId="{29967841-1BDD-4FE7-B88A-7C07DB425FA4}" dt="2025-06-02T04:42:03.896" v="409" actId="14100"/>
          <ac:picMkLst>
            <pc:docMk/>
            <pc:sldMk cId="1975367586" sldId="301"/>
            <ac:picMk id="7" creationId="{B7560757-CDF7-BE08-8E91-93FD1DA2F7E6}"/>
          </ac:picMkLst>
        </pc:picChg>
        <pc:picChg chg="add mod modCrop">
          <ac:chgData name="Sakshi Ambali" userId="c52ac64cda8c9f8f" providerId="LiveId" clId="{29967841-1BDD-4FE7-B88A-7C07DB425FA4}" dt="2025-06-02T05:13:04.110" v="511" actId="14100"/>
          <ac:picMkLst>
            <pc:docMk/>
            <pc:sldMk cId="1975367586" sldId="301"/>
            <ac:picMk id="14" creationId="{35503CF0-C8F9-ACAA-37BE-011A28141F5D}"/>
          </ac:picMkLst>
        </pc:picChg>
      </pc:sldChg>
      <pc:sldChg chg="addSp delSp modSp new mod modTransition modAnim">
        <pc:chgData name="Sakshi Ambali" userId="c52ac64cda8c9f8f" providerId="LiveId" clId="{29967841-1BDD-4FE7-B88A-7C07DB425FA4}" dt="2025-06-02T14:20:20.974" v="3444" actId="478"/>
        <pc:sldMkLst>
          <pc:docMk/>
          <pc:sldMk cId="1656853276" sldId="302"/>
        </pc:sldMkLst>
        <pc:spChg chg="del">
          <ac:chgData name="Sakshi Ambali" userId="c52ac64cda8c9f8f" providerId="LiveId" clId="{29967841-1BDD-4FE7-B88A-7C07DB425FA4}" dt="2025-06-02T05:20:35.785" v="548" actId="21"/>
          <ac:spMkLst>
            <pc:docMk/>
            <pc:sldMk cId="1656853276" sldId="302"/>
            <ac:spMk id="2" creationId="{A622C1C1-CE90-6EFF-1E19-CA15E91ABE4B}"/>
          </ac:spMkLst>
        </pc:spChg>
        <pc:spChg chg="del">
          <ac:chgData name="Sakshi Ambali" userId="c52ac64cda8c9f8f" providerId="LiveId" clId="{29967841-1BDD-4FE7-B88A-7C07DB425FA4}" dt="2025-06-02T05:21:18.965" v="550"/>
          <ac:spMkLst>
            <pc:docMk/>
            <pc:sldMk cId="1656853276" sldId="302"/>
            <ac:spMk id="4" creationId="{6B43FB9B-160B-29E3-882C-1C6F7356DBD0}"/>
          </ac:spMkLst>
        </pc:spChg>
        <pc:spChg chg="del">
          <ac:chgData name="Sakshi Ambali" userId="c52ac64cda8c9f8f" providerId="LiveId" clId="{29967841-1BDD-4FE7-B88A-7C07DB425FA4}" dt="2025-06-02T05:21:51.095" v="556"/>
          <ac:spMkLst>
            <pc:docMk/>
            <pc:sldMk cId="1656853276" sldId="302"/>
            <ac:spMk id="6" creationId="{7A2D0DE8-66F7-C2FB-DE15-F67E33411D7E}"/>
          </ac:spMkLst>
        </pc:spChg>
        <pc:spChg chg="mod">
          <ac:chgData name="Sakshi Ambali" userId="c52ac64cda8c9f8f" providerId="LiveId" clId="{29967841-1BDD-4FE7-B88A-7C07DB425FA4}" dt="2025-06-02T13:23:54.711" v="3126"/>
          <ac:spMkLst>
            <pc:docMk/>
            <pc:sldMk cId="1656853276" sldId="302"/>
            <ac:spMk id="8" creationId="{E7CCE6BB-DF14-FE09-B543-FC09D85C2D43}"/>
          </ac:spMkLst>
        </pc:spChg>
        <pc:spChg chg="mod">
          <ac:chgData name="Sakshi Ambali" userId="c52ac64cda8c9f8f" providerId="LiveId" clId="{29967841-1BDD-4FE7-B88A-7C07DB425FA4}" dt="2025-06-02T13:23:58.667" v="3130" actId="20577"/>
          <ac:spMkLst>
            <pc:docMk/>
            <pc:sldMk cId="1656853276" sldId="302"/>
            <ac:spMk id="9" creationId="{536E0AF5-50FC-495C-0BF2-1DCE7DC8C300}"/>
          </ac:spMkLst>
        </pc:spChg>
        <pc:spChg chg="add mod">
          <ac:chgData name="Sakshi Ambali" userId="c52ac64cda8c9f8f" providerId="LiveId" clId="{29967841-1BDD-4FE7-B88A-7C07DB425FA4}" dt="2025-06-02T05:30:51.649" v="615" actId="403"/>
          <ac:spMkLst>
            <pc:docMk/>
            <pc:sldMk cId="1656853276" sldId="302"/>
            <ac:spMk id="12" creationId="{4DCD570C-7659-8B1D-0932-DE418BF04A92}"/>
          </ac:spMkLst>
        </pc:spChg>
        <pc:spChg chg="add mod">
          <ac:chgData name="Sakshi Ambali" userId="c52ac64cda8c9f8f" providerId="LiveId" clId="{29967841-1BDD-4FE7-B88A-7C07DB425FA4}" dt="2025-06-02T10:03:35.845" v="1564" actId="164"/>
          <ac:spMkLst>
            <pc:docMk/>
            <pc:sldMk cId="1656853276" sldId="302"/>
            <ac:spMk id="13" creationId="{5E7632B8-8DD3-23AD-3914-DD7491EC3D01}"/>
          </ac:spMkLst>
        </pc:spChg>
        <pc:spChg chg="add mod">
          <ac:chgData name="Sakshi Ambali" userId="c52ac64cda8c9f8f" providerId="LiveId" clId="{29967841-1BDD-4FE7-B88A-7C07DB425FA4}" dt="2025-06-02T13:49:11.532" v="3301" actId="113"/>
          <ac:spMkLst>
            <pc:docMk/>
            <pc:sldMk cId="1656853276" sldId="302"/>
            <ac:spMk id="15" creationId="{E99BDCD4-FE1A-54D0-7E1F-8F78098AB4CD}"/>
          </ac:spMkLst>
        </pc:spChg>
        <pc:grpChg chg="add mod">
          <ac:chgData name="Sakshi Ambali" userId="c52ac64cda8c9f8f" providerId="LiveId" clId="{29967841-1BDD-4FE7-B88A-7C07DB425FA4}" dt="2025-06-02T10:03:35.845" v="1564" actId="164"/>
          <ac:grpSpMkLst>
            <pc:docMk/>
            <pc:sldMk cId="1656853276" sldId="302"/>
            <ac:grpSpMk id="2" creationId="{8B63C196-8A1C-118E-6438-4784DC6E8C7D}"/>
          </ac:grpSpMkLst>
        </pc:grpChg>
        <pc:picChg chg="add mod">
          <ac:chgData name="Sakshi Ambali" userId="c52ac64cda8c9f8f" providerId="LiveId" clId="{29967841-1BDD-4FE7-B88A-7C07DB425FA4}" dt="2025-06-02T14:13:16.457" v="3417" actId="14100"/>
          <ac:picMkLst>
            <pc:docMk/>
            <pc:sldMk cId="1656853276" sldId="302"/>
            <ac:picMk id="4" creationId="{F6037913-885B-8A42-952B-32151EB906A2}"/>
          </ac:picMkLst>
        </pc:picChg>
        <pc:picChg chg="add del mod">
          <ac:chgData name="Sakshi Ambali" userId="c52ac64cda8c9f8f" providerId="LiveId" clId="{29967841-1BDD-4FE7-B88A-7C07DB425FA4}" dt="2025-06-02T14:20:20.974" v="3444" actId="478"/>
          <ac:picMkLst>
            <pc:docMk/>
            <pc:sldMk cId="1656853276" sldId="302"/>
            <ac:picMk id="6" creationId="{E545C93D-72F7-56E3-E052-04BC1A896098}"/>
          </ac:picMkLst>
        </pc:picChg>
        <pc:picChg chg="add mod">
          <ac:chgData name="Sakshi Ambali" userId="c52ac64cda8c9f8f" providerId="LiveId" clId="{29967841-1BDD-4FE7-B88A-7C07DB425FA4}" dt="2025-06-02T05:21:31.476" v="554" actId="14100"/>
          <ac:picMkLst>
            <pc:docMk/>
            <pc:sldMk cId="1656853276" sldId="302"/>
            <ac:picMk id="10" creationId="{CBD58553-77B6-C85D-999C-F736D5CDB863}"/>
          </ac:picMkLst>
        </pc:picChg>
        <pc:picChg chg="add mod">
          <ac:chgData name="Sakshi Ambali" userId="c52ac64cda8c9f8f" providerId="LiveId" clId="{29967841-1BDD-4FE7-B88A-7C07DB425FA4}" dt="2025-06-02T05:23:01.210" v="571" actId="14100"/>
          <ac:picMkLst>
            <pc:docMk/>
            <pc:sldMk cId="1656853276" sldId="302"/>
            <ac:picMk id="11" creationId="{CC53DCA6-4622-081B-B725-A66DD10BEE0C}"/>
          </ac:picMkLst>
        </pc:picChg>
        <pc:picChg chg="add mod">
          <ac:chgData name="Sakshi Ambali" userId="c52ac64cda8c9f8f" providerId="LiveId" clId="{29967841-1BDD-4FE7-B88A-7C07DB425FA4}" dt="2025-06-02T10:03:35.845" v="1564" actId="164"/>
          <ac:picMkLst>
            <pc:docMk/>
            <pc:sldMk cId="1656853276" sldId="302"/>
            <ac:picMk id="14" creationId="{E6194A2B-6ADB-6752-9EFC-ACFDBB77B1E4}"/>
          </ac:picMkLst>
        </pc:picChg>
      </pc:sldChg>
      <pc:sldChg chg="new del">
        <pc:chgData name="Sakshi Ambali" userId="c52ac64cda8c9f8f" providerId="LiveId" clId="{29967841-1BDD-4FE7-B88A-7C07DB425FA4}" dt="2025-06-02T05:37:03.988" v="643" actId="2696"/>
        <pc:sldMkLst>
          <pc:docMk/>
          <pc:sldMk cId="425571134" sldId="303"/>
        </pc:sldMkLst>
      </pc:sldChg>
      <pc:sldChg chg="addSp delSp modSp new add del mod setBg">
        <pc:chgData name="Sakshi Ambali" userId="c52ac64cda8c9f8f" providerId="LiveId" clId="{29967841-1BDD-4FE7-B88A-7C07DB425FA4}" dt="2025-06-02T08:27:57.131" v="997" actId="2696"/>
        <pc:sldMkLst>
          <pc:docMk/>
          <pc:sldMk cId="839214816" sldId="303"/>
        </pc:sldMkLst>
        <pc:spChg chg="mod">
          <ac:chgData name="Sakshi Ambali" userId="c52ac64cda8c9f8f" providerId="LiveId" clId="{29967841-1BDD-4FE7-B88A-7C07DB425FA4}" dt="2025-06-02T05:49:36.064" v="752" actId="1076"/>
          <ac:spMkLst>
            <pc:docMk/>
            <pc:sldMk cId="839214816" sldId="303"/>
            <ac:spMk id="2" creationId="{A6D1EE8E-D09C-C278-031A-8303AFDFAD33}"/>
          </ac:spMkLst>
        </pc:spChg>
        <pc:spChg chg="del mod">
          <ac:chgData name="Sakshi Ambali" userId="c52ac64cda8c9f8f" providerId="LiveId" clId="{29967841-1BDD-4FE7-B88A-7C07DB425FA4}" dt="2025-06-02T05:41:26.735" v="669" actId="21"/>
          <ac:spMkLst>
            <pc:docMk/>
            <pc:sldMk cId="839214816" sldId="303"/>
            <ac:spMk id="3" creationId="{B35BCD63-0A34-60A9-832B-8DB0E4488535}"/>
          </ac:spMkLst>
        </pc:spChg>
        <pc:spChg chg="del">
          <ac:chgData name="Sakshi Ambali" userId="c52ac64cda8c9f8f" providerId="LiveId" clId="{29967841-1BDD-4FE7-B88A-7C07DB425FA4}" dt="2025-06-02T05:43:26.978" v="695"/>
          <ac:spMkLst>
            <pc:docMk/>
            <pc:sldMk cId="839214816" sldId="303"/>
            <ac:spMk id="4" creationId="{1ED0F65B-550C-C1C8-1A1E-25EA05BC6B85}"/>
          </ac:spMkLst>
        </pc:spChg>
        <pc:spChg chg="del">
          <ac:chgData name="Sakshi Ambali" userId="c52ac64cda8c9f8f" providerId="LiveId" clId="{29967841-1BDD-4FE7-B88A-7C07DB425FA4}" dt="2025-06-02T05:43:29.143" v="696"/>
          <ac:spMkLst>
            <pc:docMk/>
            <pc:sldMk cId="839214816" sldId="303"/>
            <ac:spMk id="5" creationId="{F8EEA47B-4B71-26FA-45CE-796ECE24230F}"/>
          </ac:spMkLst>
        </pc:spChg>
        <pc:spChg chg="del">
          <ac:chgData name="Sakshi Ambali" userId="c52ac64cda8c9f8f" providerId="LiveId" clId="{29967841-1BDD-4FE7-B88A-7C07DB425FA4}" dt="2025-06-02T05:43:59.250" v="703" actId="21"/>
          <ac:spMkLst>
            <pc:docMk/>
            <pc:sldMk cId="839214816" sldId="303"/>
            <ac:spMk id="6" creationId="{C78C81AC-68FB-907D-0757-EC56773A9408}"/>
          </ac:spMkLst>
        </pc:spChg>
        <pc:spChg chg="del">
          <ac:chgData name="Sakshi Ambali" userId="c52ac64cda8c9f8f" providerId="LiveId" clId="{29967841-1BDD-4FE7-B88A-7C07DB425FA4}" dt="2025-06-02T05:43:31.613" v="697"/>
          <ac:spMkLst>
            <pc:docMk/>
            <pc:sldMk cId="839214816" sldId="303"/>
            <ac:spMk id="7" creationId="{3E4C5196-4342-1800-1FE3-8CC67811E36F}"/>
          </ac:spMkLst>
        </pc:spChg>
        <pc:spChg chg="add mod">
          <ac:chgData name="Sakshi Ambali" userId="c52ac64cda8c9f8f" providerId="LiveId" clId="{29967841-1BDD-4FE7-B88A-7C07DB425FA4}" dt="2025-06-02T05:42:34.316" v="682" actId="207"/>
          <ac:spMkLst>
            <pc:docMk/>
            <pc:sldMk cId="839214816" sldId="303"/>
            <ac:spMk id="8" creationId="{2BE4F688-3E89-4920-ECD5-85D0972FFA67}"/>
          </ac:spMkLst>
        </pc:spChg>
        <pc:spChg chg="add mod">
          <ac:chgData name="Sakshi Ambali" userId="c52ac64cda8c9f8f" providerId="LiveId" clId="{29967841-1BDD-4FE7-B88A-7C07DB425FA4}" dt="2025-06-02T05:41:35.974" v="671"/>
          <ac:spMkLst>
            <pc:docMk/>
            <pc:sldMk cId="839214816" sldId="303"/>
            <ac:spMk id="9" creationId="{B35BCD63-0A34-60A9-832B-8DB0E4488535}"/>
          </ac:spMkLst>
        </pc:spChg>
        <pc:spChg chg="add del mod">
          <ac:chgData name="Sakshi Ambali" userId="c52ac64cda8c9f8f" providerId="LiveId" clId="{29967841-1BDD-4FE7-B88A-7C07DB425FA4}" dt="2025-06-02T05:42:55.352" v="686" actId="22"/>
          <ac:spMkLst>
            <pc:docMk/>
            <pc:sldMk cId="839214816" sldId="303"/>
            <ac:spMk id="11" creationId="{52B98156-C856-E61F-B539-73A1211BEF87}"/>
          </ac:spMkLst>
        </pc:spChg>
        <pc:spChg chg="add mod">
          <ac:chgData name="Sakshi Ambali" userId="c52ac64cda8c9f8f" providerId="LiveId" clId="{29967841-1BDD-4FE7-B88A-7C07DB425FA4}" dt="2025-06-02T05:45:54.100" v="723" actId="1076"/>
          <ac:spMkLst>
            <pc:docMk/>
            <pc:sldMk cId="839214816" sldId="303"/>
            <ac:spMk id="12" creationId="{4775303C-16C7-55F0-7DEB-04C0A2311656}"/>
          </ac:spMkLst>
        </pc:spChg>
        <pc:spChg chg="add del mod">
          <ac:chgData name="Sakshi Ambali" userId="c52ac64cda8c9f8f" providerId="LiveId" clId="{29967841-1BDD-4FE7-B88A-7C07DB425FA4}" dt="2025-06-02T05:43:45.270" v="700"/>
          <ac:spMkLst>
            <pc:docMk/>
            <pc:sldMk cId="839214816" sldId="303"/>
            <ac:spMk id="13" creationId="{E9593570-AEDC-8EE5-53D4-7D106ACF4655}"/>
          </ac:spMkLst>
        </pc:spChg>
        <pc:spChg chg="add del mod">
          <ac:chgData name="Sakshi Ambali" userId="c52ac64cda8c9f8f" providerId="LiveId" clId="{29967841-1BDD-4FE7-B88A-7C07DB425FA4}" dt="2025-06-02T05:46:14.228" v="727" actId="21"/>
          <ac:spMkLst>
            <pc:docMk/>
            <pc:sldMk cId="839214816" sldId="303"/>
            <ac:spMk id="14" creationId="{E96B0A12-4A73-8B8A-FB6C-EF55D8AAE57A}"/>
          </ac:spMkLst>
        </pc:spChg>
        <pc:spChg chg="add del mod">
          <ac:chgData name="Sakshi Ambali" userId="c52ac64cda8c9f8f" providerId="LiveId" clId="{29967841-1BDD-4FE7-B88A-7C07DB425FA4}" dt="2025-06-02T05:46:10.462" v="726" actId="21"/>
          <ac:spMkLst>
            <pc:docMk/>
            <pc:sldMk cId="839214816" sldId="303"/>
            <ac:spMk id="15" creationId="{2D2247AD-1055-76F5-0021-C846948CCEB0}"/>
          </ac:spMkLst>
        </pc:spChg>
        <pc:spChg chg="add del mod">
          <ac:chgData name="Sakshi Ambali" userId="c52ac64cda8c9f8f" providerId="LiveId" clId="{29967841-1BDD-4FE7-B88A-7C07DB425FA4}" dt="2025-06-02T05:44:59.800" v="712" actId="21"/>
          <ac:spMkLst>
            <pc:docMk/>
            <pc:sldMk cId="839214816" sldId="303"/>
            <ac:spMk id="16" creationId="{C498AE31-CD29-5488-DDF6-966AF72495E1}"/>
          </ac:spMkLst>
        </pc:spChg>
        <pc:spChg chg="add mod">
          <ac:chgData name="Sakshi Ambali" userId="c52ac64cda8c9f8f" providerId="LiveId" clId="{29967841-1BDD-4FE7-B88A-7C07DB425FA4}" dt="2025-06-02T05:46:50.138" v="733" actId="207"/>
          <ac:spMkLst>
            <pc:docMk/>
            <pc:sldMk cId="839214816" sldId="303"/>
            <ac:spMk id="17" creationId="{2696BADD-D27E-B660-550A-E68B5546C8C1}"/>
          </ac:spMkLst>
        </pc:spChg>
        <pc:spChg chg="add mod">
          <ac:chgData name="Sakshi Ambali" userId="c52ac64cda8c9f8f" providerId="LiveId" clId="{29967841-1BDD-4FE7-B88A-7C07DB425FA4}" dt="2025-06-02T05:47:00.955" v="735" actId="207"/>
          <ac:spMkLst>
            <pc:docMk/>
            <pc:sldMk cId="839214816" sldId="303"/>
            <ac:spMk id="18" creationId="{1559E8FA-A28C-FAB8-C9BB-EDC566224F4D}"/>
          </ac:spMkLst>
        </pc:spChg>
        <pc:spChg chg="add mod">
          <ac:chgData name="Sakshi Ambali" userId="c52ac64cda8c9f8f" providerId="LiveId" clId="{29967841-1BDD-4FE7-B88A-7C07DB425FA4}" dt="2025-06-02T05:47:12.098" v="737" actId="207"/>
          <ac:spMkLst>
            <pc:docMk/>
            <pc:sldMk cId="839214816" sldId="303"/>
            <ac:spMk id="19" creationId="{460B8F19-7F9F-8707-B29C-946BF7278AD7}"/>
          </ac:spMkLst>
        </pc:spChg>
        <pc:picChg chg="add del mod">
          <ac:chgData name="Sakshi Ambali" userId="c52ac64cda8c9f8f" providerId="LiveId" clId="{29967841-1BDD-4FE7-B88A-7C07DB425FA4}" dt="2025-06-02T05:48:15.813" v="741" actId="478"/>
          <ac:picMkLst>
            <pc:docMk/>
            <pc:sldMk cId="839214816" sldId="303"/>
            <ac:picMk id="21" creationId="{B168E504-0C09-9CDE-BF8D-34AFD7D490C1}"/>
          </ac:picMkLst>
        </pc:picChg>
        <pc:picChg chg="add mod">
          <ac:chgData name="Sakshi Ambali" userId="c52ac64cda8c9f8f" providerId="LiveId" clId="{29967841-1BDD-4FE7-B88A-7C07DB425FA4}" dt="2025-06-02T05:49:52.116" v="753" actId="1076"/>
          <ac:picMkLst>
            <pc:docMk/>
            <pc:sldMk cId="839214816" sldId="303"/>
            <ac:picMk id="23" creationId="{2C10AB67-3D29-1957-AEBC-3EDF0E335FDC}"/>
          </ac:picMkLst>
        </pc:picChg>
      </pc:sldChg>
      <pc:sldChg chg="new del">
        <pc:chgData name="Sakshi Ambali" userId="c52ac64cda8c9f8f" providerId="LiveId" clId="{29967841-1BDD-4FE7-B88A-7C07DB425FA4}" dt="2025-06-02T05:36:56.601" v="641" actId="2696"/>
        <pc:sldMkLst>
          <pc:docMk/>
          <pc:sldMk cId="2653903122" sldId="303"/>
        </pc:sldMkLst>
      </pc:sldChg>
      <pc:sldChg chg="modSp new del mod">
        <pc:chgData name="Sakshi Ambali" userId="c52ac64cda8c9f8f" providerId="LiveId" clId="{29967841-1BDD-4FE7-B88A-7C07DB425FA4}" dt="2025-06-02T05:38:22.661" v="647" actId="2696"/>
        <pc:sldMkLst>
          <pc:docMk/>
          <pc:sldMk cId="3034619381" sldId="303"/>
        </pc:sldMkLst>
        <pc:spChg chg="mod">
          <ac:chgData name="Sakshi Ambali" userId="c52ac64cda8c9f8f" providerId="LiveId" clId="{29967841-1BDD-4FE7-B88A-7C07DB425FA4}" dt="2025-06-02T05:37:35.156" v="646" actId="1076"/>
          <ac:spMkLst>
            <pc:docMk/>
            <pc:sldMk cId="3034619381" sldId="303"/>
            <ac:spMk id="3" creationId="{3D0FC34B-24A3-370A-A4E2-03BEB3FB066C}"/>
          </ac:spMkLst>
        </pc:spChg>
      </pc:sldChg>
      <pc:sldChg chg="addSp delSp modSp new del mod setBg modAnim">
        <pc:chgData name="Sakshi Ambali" userId="c52ac64cda8c9f8f" providerId="LiveId" clId="{29967841-1BDD-4FE7-B88A-7C07DB425FA4}" dt="2025-06-02T13:19:05.149" v="3069" actId="2696"/>
        <pc:sldMkLst>
          <pc:docMk/>
          <pc:sldMk cId="3362637223" sldId="304"/>
        </pc:sldMkLst>
        <pc:spChg chg="add mod">
          <ac:chgData name="Sakshi Ambali" userId="c52ac64cda8c9f8f" providerId="LiveId" clId="{29967841-1BDD-4FE7-B88A-7C07DB425FA4}" dt="2025-06-02T10:07:14.946" v="1578" actId="165"/>
          <ac:spMkLst>
            <pc:docMk/>
            <pc:sldMk cId="3362637223" sldId="304"/>
            <ac:spMk id="5" creationId="{D4AEBC69-C264-E7FC-A21F-DB5D875346AB}"/>
          </ac:spMkLst>
        </pc:spChg>
        <pc:spChg chg="add mod">
          <ac:chgData name="Sakshi Ambali" userId="c52ac64cda8c9f8f" providerId="LiveId" clId="{29967841-1BDD-4FE7-B88A-7C07DB425FA4}" dt="2025-06-02T06:15:24.118" v="830" actId="122"/>
          <ac:spMkLst>
            <pc:docMk/>
            <pc:sldMk cId="3362637223" sldId="304"/>
            <ac:spMk id="6" creationId="{5D5C7C75-A500-BE51-31CA-1B5DB8340E53}"/>
          </ac:spMkLst>
        </pc:spChg>
        <pc:spChg chg="add mod">
          <ac:chgData name="Sakshi Ambali" userId="c52ac64cda8c9f8f" providerId="LiveId" clId="{29967841-1BDD-4FE7-B88A-7C07DB425FA4}" dt="2025-06-02T10:04:42.493" v="1567" actId="115"/>
          <ac:spMkLst>
            <pc:docMk/>
            <pc:sldMk cId="3362637223" sldId="304"/>
            <ac:spMk id="7" creationId="{E855E65A-692D-5022-5F34-9D0B8B73A3D5}"/>
          </ac:spMkLst>
        </pc:spChg>
        <pc:spChg chg="add mod">
          <ac:chgData name="Sakshi Ambali" userId="c52ac64cda8c9f8f" providerId="LiveId" clId="{29967841-1BDD-4FE7-B88A-7C07DB425FA4}" dt="2025-06-02T06:16:06.100" v="835" actId="207"/>
          <ac:spMkLst>
            <pc:docMk/>
            <pc:sldMk cId="3362637223" sldId="304"/>
            <ac:spMk id="9" creationId="{01DFF7C1-2B12-AB5B-415D-7CCF7CAC6E73}"/>
          </ac:spMkLst>
        </pc:spChg>
        <pc:spChg chg="add mod">
          <ac:chgData name="Sakshi Ambali" userId="c52ac64cda8c9f8f" providerId="LiveId" clId="{29967841-1BDD-4FE7-B88A-7C07DB425FA4}" dt="2025-06-02T10:07:14.946" v="1578" actId="165"/>
          <ac:spMkLst>
            <pc:docMk/>
            <pc:sldMk cId="3362637223" sldId="304"/>
            <ac:spMk id="9" creationId="{748DA128-1A99-C3C6-B400-CF31079B8C9E}"/>
          </ac:spMkLst>
        </pc:spChg>
        <pc:spChg chg="add del mod">
          <ac:chgData name="Sakshi Ambali" userId="c52ac64cda8c9f8f" providerId="LiveId" clId="{29967841-1BDD-4FE7-B88A-7C07DB425FA4}" dt="2025-06-02T07:11:02.689" v="869" actId="21"/>
          <ac:spMkLst>
            <pc:docMk/>
            <pc:sldMk cId="3362637223" sldId="304"/>
            <ac:spMk id="10" creationId="{5234D341-1C58-29F4-0541-D2CD76E11709}"/>
          </ac:spMkLst>
        </pc:spChg>
        <pc:spChg chg="add mod">
          <ac:chgData name="Sakshi Ambali" userId="c52ac64cda8c9f8f" providerId="LiveId" clId="{29967841-1BDD-4FE7-B88A-7C07DB425FA4}" dt="2025-06-02T10:07:14.946" v="1578" actId="165"/>
          <ac:spMkLst>
            <pc:docMk/>
            <pc:sldMk cId="3362637223" sldId="304"/>
            <ac:spMk id="11" creationId="{3073F633-430C-27ED-5DC1-CA81F6A9FBE4}"/>
          </ac:spMkLst>
        </pc:spChg>
        <pc:spChg chg="add del mod">
          <ac:chgData name="Sakshi Ambali" userId="c52ac64cda8c9f8f" providerId="LiveId" clId="{29967841-1BDD-4FE7-B88A-7C07DB425FA4}" dt="2025-06-02T06:21:54.436" v="867" actId="478"/>
          <ac:spMkLst>
            <pc:docMk/>
            <pc:sldMk cId="3362637223" sldId="304"/>
            <ac:spMk id="11" creationId="{5645A6E4-9CC3-17FE-F102-757430D7A198}"/>
          </ac:spMkLst>
        </pc:spChg>
        <pc:spChg chg="add mod">
          <ac:chgData name="Sakshi Ambali" userId="c52ac64cda8c9f8f" providerId="LiveId" clId="{29967841-1BDD-4FE7-B88A-7C07DB425FA4}" dt="2025-06-02T10:04:42.493" v="1567" actId="115"/>
          <ac:spMkLst>
            <pc:docMk/>
            <pc:sldMk cId="3362637223" sldId="304"/>
            <ac:spMk id="12" creationId="{48A572EB-CC59-448A-8627-EE9765EB389A}"/>
          </ac:spMkLst>
        </pc:spChg>
        <pc:spChg chg="add del mod">
          <ac:chgData name="Sakshi Ambali" userId="c52ac64cda8c9f8f" providerId="LiveId" clId="{29967841-1BDD-4FE7-B88A-7C07DB425FA4}" dt="2025-06-02T07:16:52.695" v="891" actId="21"/>
          <ac:spMkLst>
            <pc:docMk/>
            <pc:sldMk cId="3362637223" sldId="304"/>
            <ac:spMk id="14" creationId="{8AB8C436-D1D3-6479-1558-20241DA2FE4C}"/>
          </ac:spMkLst>
        </pc:spChg>
        <pc:spChg chg="add del mod">
          <ac:chgData name="Sakshi Ambali" userId="c52ac64cda8c9f8f" providerId="LiveId" clId="{29967841-1BDD-4FE7-B88A-7C07DB425FA4}" dt="2025-06-02T07:58:48.122" v="894"/>
          <ac:spMkLst>
            <pc:docMk/>
            <pc:sldMk cId="3362637223" sldId="304"/>
            <ac:spMk id="15" creationId="{7A07287F-99E2-717F-A458-D782D8E29AC0}"/>
          </ac:spMkLst>
        </pc:spChg>
        <pc:spChg chg="add del mod">
          <ac:chgData name="Sakshi Ambali" userId="c52ac64cda8c9f8f" providerId="LiveId" clId="{29967841-1BDD-4FE7-B88A-7C07DB425FA4}" dt="2025-06-02T08:01:34.482" v="908" actId="478"/>
          <ac:spMkLst>
            <pc:docMk/>
            <pc:sldMk cId="3362637223" sldId="304"/>
            <ac:spMk id="16" creationId="{C9DF1CD0-3228-B49C-BDBF-EA7C6A41C495}"/>
          </ac:spMkLst>
        </pc:spChg>
        <pc:spChg chg="add del mod">
          <ac:chgData name="Sakshi Ambali" userId="c52ac64cda8c9f8f" providerId="LiveId" clId="{29967841-1BDD-4FE7-B88A-7C07DB425FA4}" dt="2025-06-02T08:01:27.984" v="907" actId="478"/>
          <ac:spMkLst>
            <pc:docMk/>
            <pc:sldMk cId="3362637223" sldId="304"/>
            <ac:spMk id="17" creationId="{2D96E82B-82AD-6457-B8B6-5B4C18923E3A}"/>
          </ac:spMkLst>
        </pc:spChg>
        <pc:spChg chg="add mod topLvl">
          <ac:chgData name="Sakshi Ambali" userId="c52ac64cda8c9f8f" providerId="LiveId" clId="{29967841-1BDD-4FE7-B88A-7C07DB425FA4}" dt="2025-06-02T10:07:14.946" v="1578" actId="165"/>
          <ac:spMkLst>
            <pc:docMk/>
            <pc:sldMk cId="3362637223" sldId="304"/>
            <ac:spMk id="18" creationId="{4EDC0015-59AC-2D5D-0751-6379608B8960}"/>
          </ac:spMkLst>
        </pc:spChg>
        <pc:spChg chg="add mod topLvl">
          <ac:chgData name="Sakshi Ambali" userId="c52ac64cda8c9f8f" providerId="LiveId" clId="{29967841-1BDD-4FE7-B88A-7C07DB425FA4}" dt="2025-06-02T10:07:14.946" v="1578" actId="165"/>
          <ac:spMkLst>
            <pc:docMk/>
            <pc:sldMk cId="3362637223" sldId="304"/>
            <ac:spMk id="19" creationId="{6FBBA6EE-D08B-22E0-BA11-8DE07434CB7F}"/>
          </ac:spMkLst>
        </pc:spChg>
        <pc:spChg chg="add mod topLvl">
          <ac:chgData name="Sakshi Ambali" userId="c52ac64cda8c9f8f" providerId="LiveId" clId="{29967841-1BDD-4FE7-B88A-7C07DB425FA4}" dt="2025-06-02T10:07:14.946" v="1578" actId="165"/>
          <ac:spMkLst>
            <pc:docMk/>
            <pc:sldMk cId="3362637223" sldId="304"/>
            <ac:spMk id="20" creationId="{E22096DE-0852-0655-906B-22F06B985641}"/>
          </ac:spMkLst>
        </pc:spChg>
        <pc:spChg chg="add mod topLvl">
          <ac:chgData name="Sakshi Ambali" userId="c52ac64cda8c9f8f" providerId="LiveId" clId="{29967841-1BDD-4FE7-B88A-7C07DB425FA4}" dt="2025-06-02T10:07:14.946" v="1578" actId="165"/>
          <ac:spMkLst>
            <pc:docMk/>
            <pc:sldMk cId="3362637223" sldId="304"/>
            <ac:spMk id="21" creationId="{8DBCBCEA-1DF5-5C4D-98CD-E126FC36E0A2}"/>
          </ac:spMkLst>
        </pc:spChg>
        <pc:spChg chg="add mod topLvl">
          <ac:chgData name="Sakshi Ambali" userId="c52ac64cda8c9f8f" providerId="LiveId" clId="{29967841-1BDD-4FE7-B88A-7C07DB425FA4}" dt="2025-06-02T10:07:14.946" v="1578" actId="165"/>
          <ac:spMkLst>
            <pc:docMk/>
            <pc:sldMk cId="3362637223" sldId="304"/>
            <ac:spMk id="22" creationId="{05E5FDED-9572-12F8-136B-75056EB2C528}"/>
          </ac:spMkLst>
        </pc:spChg>
        <pc:spChg chg="add mod topLvl">
          <ac:chgData name="Sakshi Ambali" userId="c52ac64cda8c9f8f" providerId="LiveId" clId="{29967841-1BDD-4FE7-B88A-7C07DB425FA4}" dt="2025-06-02T10:07:14.946" v="1578" actId="165"/>
          <ac:spMkLst>
            <pc:docMk/>
            <pc:sldMk cId="3362637223" sldId="304"/>
            <ac:spMk id="23" creationId="{2797E8DC-510F-F9F8-74BD-4263BA36B08C}"/>
          </ac:spMkLst>
        </pc:spChg>
        <pc:spChg chg="add mod topLvl">
          <ac:chgData name="Sakshi Ambali" userId="c52ac64cda8c9f8f" providerId="LiveId" clId="{29967841-1BDD-4FE7-B88A-7C07DB425FA4}" dt="2025-06-02T10:07:14.946" v="1578" actId="165"/>
          <ac:spMkLst>
            <pc:docMk/>
            <pc:sldMk cId="3362637223" sldId="304"/>
            <ac:spMk id="24" creationId="{499B7F4B-0557-019C-31B4-78EC2C60BC7C}"/>
          </ac:spMkLst>
        </pc:spChg>
        <pc:grpChg chg="add mod">
          <ac:chgData name="Sakshi Ambali" userId="c52ac64cda8c9f8f" providerId="LiveId" clId="{29967841-1BDD-4FE7-B88A-7C07DB425FA4}" dt="2025-06-02T10:05:20.571" v="1570" actId="164"/>
          <ac:grpSpMkLst>
            <pc:docMk/>
            <pc:sldMk cId="3362637223" sldId="304"/>
            <ac:grpSpMk id="13" creationId="{C67211F1-A3F5-FB45-4819-77A1CD8A1780}"/>
          </ac:grpSpMkLst>
        </pc:grpChg>
        <pc:grpChg chg="add mod">
          <ac:chgData name="Sakshi Ambali" userId="c52ac64cda8c9f8f" providerId="LiveId" clId="{29967841-1BDD-4FE7-B88A-7C07DB425FA4}" dt="2025-06-02T10:05:20.571" v="1570" actId="164"/>
          <ac:grpSpMkLst>
            <pc:docMk/>
            <pc:sldMk cId="3362637223" sldId="304"/>
            <ac:grpSpMk id="27" creationId="{0D08A355-F18E-F17A-517F-EF9F0F0915E3}"/>
          </ac:grpSpMkLst>
        </pc:grpChg>
        <pc:picChg chg="add mod">
          <ac:chgData name="Sakshi Ambali" userId="c52ac64cda8c9f8f" providerId="LiveId" clId="{29967841-1BDD-4FE7-B88A-7C07DB425FA4}" dt="2025-06-02T08:28:55.067" v="1005" actId="1076"/>
          <ac:picMkLst>
            <pc:docMk/>
            <pc:sldMk cId="3362637223" sldId="304"/>
            <ac:picMk id="8" creationId="{42A7B358-9135-344D-90C9-8DCEF5E9EEDD}"/>
          </ac:picMkLst>
        </pc:picChg>
        <pc:picChg chg="add mod">
          <ac:chgData name="Sakshi Ambali" userId="c52ac64cda8c9f8f" providerId="LiveId" clId="{29967841-1BDD-4FE7-B88A-7C07DB425FA4}" dt="2025-06-02T08:44:57.465" v="1123" actId="207"/>
          <ac:picMkLst>
            <pc:docMk/>
            <pc:sldMk cId="3362637223" sldId="304"/>
            <ac:picMk id="26" creationId="{457E2EC4-D5CF-492A-638B-19840541818A}"/>
          </ac:picMkLst>
        </pc:picChg>
      </pc:sldChg>
      <pc:sldChg chg="addSp delSp modSp new mod modTransition modAnim">
        <pc:chgData name="Sakshi Ambali" userId="c52ac64cda8c9f8f" providerId="LiveId" clId="{29967841-1BDD-4FE7-B88A-7C07DB425FA4}" dt="2025-06-02T14:20:16.165" v="3443" actId="1076"/>
        <pc:sldMkLst>
          <pc:docMk/>
          <pc:sldMk cId="2347150236" sldId="305"/>
        </pc:sldMkLst>
        <pc:spChg chg="mod">
          <ac:chgData name="Sakshi Ambali" userId="c52ac64cda8c9f8f" providerId="LiveId" clId="{29967841-1BDD-4FE7-B88A-7C07DB425FA4}" dt="2025-06-02T13:24:09.156" v="3133"/>
          <ac:spMkLst>
            <pc:docMk/>
            <pc:sldMk cId="2347150236" sldId="305"/>
            <ac:spMk id="3" creationId="{C2D40E03-FFE9-1855-C566-59DAC77D09F3}"/>
          </ac:spMkLst>
        </pc:spChg>
        <pc:spChg chg="mod">
          <ac:chgData name="Sakshi Ambali" userId="c52ac64cda8c9f8f" providerId="LiveId" clId="{29967841-1BDD-4FE7-B88A-7C07DB425FA4}" dt="2025-06-02T13:24:18.960" v="3138" actId="20577"/>
          <ac:spMkLst>
            <pc:docMk/>
            <pc:sldMk cId="2347150236" sldId="305"/>
            <ac:spMk id="4" creationId="{697CF683-E806-4808-6024-AC0F28E6F6F1}"/>
          </ac:spMkLst>
        </pc:spChg>
        <pc:spChg chg="add mod">
          <ac:chgData name="Sakshi Ambali" userId="c52ac64cda8c9f8f" providerId="LiveId" clId="{29967841-1BDD-4FE7-B88A-7C07DB425FA4}" dt="2025-06-02T09:13:41.848" v="1300" actId="113"/>
          <ac:spMkLst>
            <pc:docMk/>
            <pc:sldMk cId="2347150236" sldId="305"/>
            <ac:spMk id="7" creationId="{FC49FA9F-6CA4-F6F7-9548-EBC2BAF4AB15}"/>
          </ac:spMkLst>
        </pc:spChg>
        <pc:spChg chg="add del">
          <ac:chgData name="Sakshi Ambali" userId="c52ac64cda8c9f8f" providerId="LiveId" clId="{29967841-1BDD-4FE7-B88A-7C07DB425FA4}" dt="2025-06-02T13:24:06.152" v="3132" actId="22"/>
          <ac:spMkLst>
            <pc:docMk/>
            <pc:sldMk cId="2347150236" sldId="305"/>
            <ac:spMk id="9" creationId="{D23FE1D3-C104-A735-CB7D-883C531E4247}"/>
          </ac:spMkLst>
        </pc:spChg>
        <pc:picChg chg="add mod">
          <ac:chgData name="Sakshi Ambali" userId="c52ac64cda8c9f8f" providerId="LiveId" clId="{29967841-1BDD-4FE7-B88A-7C07DB425FA4}" dt="2025-06-02T14:20:16.165" v="3443" actId="1076"/>
          <ac:picMkLst>
            <pc:docMk/>
            <pc:sldMk cId="2347150236" sldId="305"/>
            <ac:picMk id="5" creationId="{35D86EAA-520A-DAE8-EB13-BF6F286676F7}"/>
          </ac:picMkLst>
        </pc:picChg>
        <pc:picChg chg="add mod modCrop">
          <ac:chgData name="Sakshi Ambali" userId="c52ac64cda8c9f8f" providerId="LiveId" clId="{29967841-1BDD-4FE7-B88A-7C07DB425FA4}" dt="2025-06-02T09:08:57.874" v="1294" actId="14100"/>
          <ac:picMkLst>
            <pc:docMk/>
            <pc:sldMk cId="2347150236" sldId="305"/>
            <ac:picMk id="6" creationId="{31067E40-8A1E-DD69-95B3-B5EF154A37A2}"/>
          </ac:picMkLst>
        </pc:picChg>
        <pc:picChg chg="add del mod">
          <ac:chgData name="Sakshi Ambali" userId="c52ac64cda8c9f8f" providerId="LiveId" clId="{29967841-1BDD-4FE7-B88A-7C07DB425FA4}" dt="2025-06-02T13:24:32.748" v="3141" actId="478"/>
          <ac:picMkLst>
            <pc:docMk/>
            <pc:sldMk cId="2347150236" sldId="305"/>
            <ac:picMk id="8" creationId="{2BFCC056-EC0F-1DDB-1042-E146803FCEA1}"/>
          </ac:picMkLst>
        </pc:picChg>
      </pc:sldChg>
      <pc:sldChg chg="new del">
        <pc:chgData name="Sakshi Ambali" userId="c52ac64cda8c9f8f" providerId="LiveId" clId="{29967841-1BDD-4FE7-B88A-7C07DB425FA4}" dt="2025-06-02T09:07:09.106" v="1280" actId="680"/>
        <pc:sldMkLst>
          <pc:docMk/>
          <pc:sldMk cId="2711592281" sldId="305"/>
        </pc:sldMkLst>
      </pc:sldChg>
      <pc:sldChg chg="add del">
        <pc:chgData name="Sakshi Ambali" userId="c52ac64cda8c9f8f" providerId="LiveId" clId="{29967841-1BDD-4FE7-B88A-7C07DB425FA4}" dt="2025-06-02T08:43:26.898" v="1114" actId="2696"/>
        <pc:sldMkLst>
          <pc:docMk/>
          <pc:sldMk cId="3356299476" sldId="305"/>
        </pc:sldMkLst>
      </pc:sldChg>
      <pc:sldChg chg="addSp delSp modSp new mod ord modTransition setBg modAnim">
        <pc:chgData name="Sakshi Ambali" userId="c52ac64cda8c9f8f" providerId="LiveId" clId="{29967841-1BDD-4FE7-B88A-7C07DB425FA4}" dt="2025-06-02T14:44:38.963" v="3526" actId="403"/>
        <pc:sldMkLst>
          <pc:docMk/>
          <pc:sldMk cId="3262371559" sldId="306"/>
        </pc:sldMkLst>
        <pc:spChg chg="del">
          <ac:chgData name="Sakshi Ambali" userId="c52ac64cda8c9f8f" providerId="LiveId" clId="{29967841-1BDD-4FE7-B88A-7C07DB425FA4}" dt="2025-06-02T11:10:42.282" v="1582" actId="21"/>
          <ac:spMkLst>
            <pc:docMk/>
            <pc:sldMk cId="3262371559" sldId="306"/>
            <ac:spMk id="2" creationId="{7B553C41-81DE-E748-0FF8-8B25408B167C}"/>
          </ac:spMkLst>
        </pc:spChg>
        <pc:spChg chg="del">
          <ac:chgData name="Sakshi Ambali" userId="c52ac64cda8c9f8f" providerId="LiveId" clId="{29967841-1BDD-4FE7-B88A-7C07DB425FA4}" dt="2025-06-02T11:10:33.439" v="1580" actId="21"/>
          <ac:spMkLst>
            <pc:docMk/>
            <pc:sldMk cId="3262371559" sldId="306"/>
            <ac:spMk id="3" creationId="{3B957AA1-708C-2176-EDDE-31C2199FD61E}"/>
          </ac:spMkLst>
        </pc:spChg>
        <pc:spChg chg="del">
          <ac:chgData name="Sakshi Ambali" userId="c52ac64cda8c9f8f" providerId="LiveId" clId="{29967841-1BDD-4FE7-B88A-7C07DB425FA4}" dt="2025-06-02T11:11:44.405" v="1583" actId="931"/>
          <ac:spMkLst>
            <pc:docMk/>
            <pc:sldMk cId="3262371559" sldId="306"/>
            <ac:spMk id="4" creationId="{BE2FEDA7-8202-FADA-D3E0-429F6C3922B1}"/>
          </ac:spMkLst>
        </pc:spChg>
        <pc:spChg chg="del">
          <ac:chgData name="Sakshi Ambali" userId="c52ac64cda8c9f8f" providerId="LiveId" clId="{29967841-1BDD-4FE7-B88A-7C07DB425FA4}" dt="2025-06-02T11:10:37.949" v="1581" actId="21"/>
          <ac:spMkLst>
            <pc:docMk/>
            <pc:sldMk cId="3262371559" sldId="306"/>
            <ac:spMk id="5" creationId="{DBD83D48-ABAC-100B-DFFF-95D48B8E22F7}"/>
          </ac:spMkLst>
        </pc:spChg>
        <pc:spChg chg="mod">
          <ac:chgData name="Sakshi Ambali" userId="c52ac64cda8c9f8f" providerId="LiveId" clId="{29967841-1BDD-4FE7-B88A-7C07DB425FA4}" dt="2025-06-02T13:23:21.946" v="3116" actId="20577"/>
          <ac:spMkLst>
            <pc:docMk/>
            <pc:sldMk cId="3262371559" sldId="306"/>
            <ac:spMk id="6" creationId="{2D8E0F15-FBD0-9E7B-F1E9-E0CE2E9CA277}"/>
          </ac:spMkLst>
        </pc:spChg>
        <pc:spChg chg="mod">
          <ac:chgData name="Sakshi Ambali" userId="c52ac64cda8c9f8f" providerId="LiveId" clId="{29967841-1BDD-4FE7-B88A-7C07DB425FA4}" dt="2025-06-02T13:23:16.614" v="3112"/>
          <ac:spMkLst>
            <pc:docMk/>
            <pc:sldMk cId="3262371559" sldId="306"/>
            <ac:spMk id="7" creationId="{C630F7D4-197C-F5F8-58B8-94F76D7C3090}"/>
          </ac:spMkLst>
        </pc:spChg>
        <pc:spChg chg="add del mod">
          <ac:chgData name="Sakshi Ambali" userId="c52ac64cda8c9f8f" providerId="LiveId" clId="{29967841-1BDD-4FE7-B88A-7C07DB425FA4}" dt="2025-06-02T11:17:23.201" v="1661"/>
          <ac:spMkLst>
            <pc:docMk/>
            <pc:sldMk cId="3262371559" sldId="306"/>
            <ac:spMk id="19" creationId="{E9766069-14DA-F75F-8802-804473C3954C}"/>
          </ac:spMkLst>
        </pc:spChg>
        <pc:spChg chg="add del">
          <ac:chgData name="Sakshi Ambali" userId="c52ac64cda8c9f8f" providerId="LiveId" clId="{29967841-1BDD-4FE7-B88A-7C07DB425FA4}" dt="2025-06-02T11:17:20.340" v="1658" actId="11529"/>
          <ac:spMkLst>
            <pc:docMk/>
            <pc:sldMk cId="3262371559" sldId="306"/>
            <ac:spMk id="20" creationId="{77AD6C11-DD5F-BE80-9BA0-A05CDEF6AB32}"/>
          </ac:spMkLst>
        </pc:spChg>
        <pc:spChg chg="add del mod">
          <ac:chgData name="Sakshi Ambali" userId="c52ac64cda8c9f8f" providerId="LiveId" clId="{29967841-1BDD-4FE7-B88A-7C07DB425FA4}" dt="2025-06-02T11:40:08.423" v="2297" actId="478"/>
          <ac:spMkLst>
            <pc:docMk/>
            <pc:sldMk cId="3262371559" sldId="306"/>
            <ac:spMk id="21" creationId="{6A5FB8D6-1ABB-A4EE-B44D-F9B962CED52A}"/>
          </ac:spMkLst>
        </pc:spChg>
        <pc:spChg chg="add del">
          <ac:chgData name="Sakshi Ambali" userId="c52ac64cda8c9f8f" providerId="LiveId" clId="{29967841-1BDD-4FE7-B88A-7C07DB425FA4}" dt="2025-06-02T11:40:25.840" v="2302" actId="478"/>
          <ac:spMkLst>
            <pc:docMk/>
            <pc:sldMk cId="3262371559" sldId="306"/>
            <ac:spMk id="22" creationId="{00C798F8-2ACB-8771-10DA-3EBE51C9C92A}"/>
          </ac:spMkLst>
        </pc:spChg>
        <pc:spChg chg="add mod">
          <ac:chgData name="Sakshi Ambali" userId="c52ac64cda8c9f8f" providerId="LiveId" clId="{29967841-1BDD-4FE7-B88A-7C07DB425FA4}" dt="2025-06-02T14:30:59.267" v="3487" actId="14100"/>
          <ac:spMkLst>
            <pc:docMk/>
            <pc:sldMk cId="3262371559" sldId="306"/>
            <ac:spMk id="23" creationId="{8E087A4C-7D42-F8B5-DA02-A950F6E7165E}"/>
          </ac:spMkLst>
        </pc:spChg>
        <pc:spChg chg="add mod">
          <ac:chgData name="Sakshi Ambali" userId="c52ac64cda8c9f8f" providerId="LiveId" clId="{29967841-1BDD-4FE7-B88A-7C07DB425FA4}" dt="2025-06-02T11:49:12.487" v="2346" actId="403"/>
          <ac:spMkLst>
            <pc:docMk/>
            <pc:sldMk cId="3262371559" sldId="306"/>
            <ac:spMk id="24" creationId="{980B1C32-95A7-195B-A042-C101C057D43C}"/>
          </ac:spMkLst>
        </pc:spChg>
        <pc:spChg chg="add mod">
          <ac:chgData name="Sakshi Ambali" userId="c52ac64cda8c9f8f" providerId="LiveId" clId="{29967841-1BDD-4FE7-B88A-7C07DB425FA4}" dt="2025-06-02T14:31:21.519" v="3491" actId="14100"/>
          <ac:spMkLst>
            <pc:docMk/>
            <pc:sldMk cId="3262371559" sldId="306"/>
            <ac:spMk id="25" creationId="{5519C18E-4D05-DD3F-5FBC-60B1F6D6694C}"/>
          </ac:spMkLst>
        </pc:spChg>
        <pc:spChg chg="add mod ord">
          <ac:chgData name="Sakshi Ambali" userId="c52ac64cda8c9f8f" providerId="LiveId" clId="{29967841-1BDD-4FE7-B88A-7C07DB425FA4}" dt="2025-06-02T14:31:40.004" v="3495" actId="14100"/>
          <ac:spMkLst>
            <pc:docMk/>
            <pc:sldMk cId="3262371559" sldId="306"/>
            <ac:spMk id="26" creationId="{8D119553-447B-AD83-0ED0-00017D0D3A78}"/>
          </ac:spMkLst>
        </pc:spChg>
        <pc:spChg chg="add del mod">
          <ac:chgData name="Sakshi Ambali" userId="c52ac64cda8c9f8f" providerId="LiveId" clId="{29967841-1BDD-4FE7-B88A-7C07DB425FA4}" dt="2025-06-02T11:52:54.770" v="2390"/>
          <ac:spMkLst>
            <pc:docMk/>
            <pc:sldMk cId="3262371559" sldId="306"/>
            <ac:spMk id="27" creationId="{A20E70E5-61BF-90C1-8EB4-18F36AD120D3}"/>
          </ac:spMkLst>
        </pc:spChg>
        <pc:spChg chg="add mod">
          <ac:chgData name="Sakshi Ambali" userId="c52ac64cda8c9f8f" providerId="LiveId" clId="{29967841-1BDD-4FE7-B88A-7C07DB425FA4}" dt="2025-06-02T11:53:17.559" v="2394" actId="14100"/>
          <ac:spMkLst>
            <pc:docMk/>
            <pc:sldMk cId="3262371559" sldId="306"/>
            <ac:spMk id="28" creationId="{8DC36C85-4B26-EAA8-82ED-108D5745C125}"/>
          </ac:spMkLst>
        </pc:spChg>
        <pc:spChg chg="add del mod">
          <ac:chgData name="Sakshi Ambali" userId="c52ac64cda8c9f8f" providerId="LiveId" clId="{29967841-1BDD-4FE7-B88A-7C07DB425FA4}" dt="2025-06-02T11:57:34.963" v="2442"/>
          <ac:spMkLst>
            <pc:docMk/>
            <pc:sldMk cId="3262371559" sldId="306"/>
            <ac:spMk id="29" creationId="{9B180E20-8806-E2B4-14A4-3B03A0F95EE5}"/>
          </ac:spMkLst>
        </pc:spChg>
        <pc:spChg chg="add mod">
          <ac:chgData name="Sakshi Ambali" userId="c52ac64cda8c9f8f" providerId="LiveId" clId="{29967841-1BDD-4FE7-B88A-7C07DB425FA4}" dt="2025-06-02T14:44:38.963" v="3526" actId="403"/>
          <ac:spMkLst>
            <pc:docMk/>
            <pc:sldMk cId="3262371559" sldId="306"/>
            <ac:spMk id="30" creationId="{AC5F4A3C-7217-5750-C638-706299DB4F2C}"/>
          </ac:spMkLst>
        </pc:spChg>
        <pc:spChg chg="add mod">
          <ac:chgData name="Sakshi Ambali" userId="c52ac64cda8c9f8f" providerId="LiveId" clId="{29967841-1BDD-4FE7-B88A-7C07DB425FA4}" dt="2025-06-02T13:47:53.137" v="3287" actId="14100"/>
          <ac:spMkLst>
            <pc:docMk/>
            <pc:sldMk cId="3262371559" sldId="306"/>
            <ac:spMk id="33" creationId="{7043BC87-E360-2712-53E8-B5282873E5F2}"/>
          </ac:spMkLst>
        </pc:spChg>
        <pc:picChg chg="add del mod modCrop">
          <ac:chgData name="Sakshi Ambali" userId="c52ac64cda8c9f8f" providerId="LiveId" clId="{29967841-1BDD-4FE7-B88A-7C07DB425FA4}" dt="2025-06-02T14:03:37.638" v="3318" actId="478"/>
          <ac:picMkLst>
            <pc:docMk/>
            <pc:sldMk cId="3262371559" sldId="306"/>
            <ac:picMk id="3" creationId="{E0B11083-15DC-5205-CEA1-F46F3B9416A1}"/>
          </ac:picMkLst>
        </pc:picChg>
        <pc:picChg chg="add del mod">
          <ac:chgData name="Sakshi Ambali" userId="c52ac64cda8c9f8f" providerId="LiveId" clId="{29967841-1BDD-4FE7-B88A-7C07DB425FA4}" dt="2025-06-02T14:06:09.764" v="3348" actId="478"/>
          <ac:picMkLst>
            <pc:docMk/>
            <pc:sldMk cId="3262371559" sldId="306"/>
            <ac:picMk id="5" creationId="{DE152F59-FCDF-6AA2-6709-AA66D4A3FA2F}"/>
          </ac:picMkLst>
        </pc:picChg>
        <pc:picChg chg="add del mod">
          <ac:chgData name="Sakshi Ambali" userId="c52ac64cda8c9f8f" providerId="LiveId" clId="{29967841-1BDD-4FE7-B88A-7C07DB425FA4}" dt="2025-06-02T14:22:27.347" v="3455" actId="478"/>
          <ac:picMkLst>
            <pc:docMk/>
            <pc:sldMk cId="3262371559" sldId="306"/>
            <ac:picMk id="9" creationId="{F47D6E6B-9AE4-2D04-C3DC-24ECC9DC6510}"/>
          </ac:picMkLst>
        </pc:picChg>
        <pc:picChg chg="add mod ord modCrop">
          <ac:chgData name="Sakshi Ambali" userId="c52ac64cda8c9f8f" providerId="LiveId" clId="{29967841-1BDD-4FE7-B88A-7C07DB425FA4}" dt="2025-06-02T14:31:48.122" v="3497" actId="14100"/>
          <ac:picMkLst>
            <pc:docMk/>
            <pc:sldMk cId="3262371559" sldId="306"/>
            <ac:picMk id="10" creationId="{A3B6A2F9-EBA9-54D4-F7F9-FCF2FE9E1EF0}"/>
          </ac:picMkLst>
        </pc:picChg>
        <pc:picChg chg="add del mod">
          <ac:chgData name="Sakshi Ambali" userId="c52ac64cda8c9f8f" providerId="LiveId" clId="{29967841-1BDD-4FE7-B88A-7C07DB425FA4}" dt="2025-06-02T14:23:10.253" v="3465" actId="478"/>
          <ac:picMkLst>
            <pc:docMk/>
            <pc:sldMk cId="3262371559" sldId="306"/>
            <ac:picMk id="12" creationId="{2CAA09AF-C860-EFD4-B333-55B545A078C8}"/>
          </ac:picMkLst>
        </pc:picChg>
        <pc:picChg chg="add del mod">
          <ac:chgData name="Sakshi Ambali" userId="c52ac64cda8c9f8f" providerId="LiveId" clId="{29967841-1BDD-4FE7-B88A-7C07DB425FA4}" dt="2025-06-02T11:12:05.120" v="1589" actId="478"/>
          <ac:picMkLst>
            <pc:docMk/>
            <pc:sldMk cId="3262371559" sldId="306"/>
            <ac:picMk id="12" creationId="{B249273C-1943-CA29-F018-D7BA96E2ADBA}"/>
          </ac:picMkLst>
        </pc:picChg>
        <pc:picChg chg="add mod ord modCrop">
          <ac:chgData name="Sakshi Ambali" userId="c52ac64cda8c9f8f" providerId="LiveId" clId="{29967841-1BDD-4FE7-B88A-7C07DB425FA4}" dt="2025-06-02T14:31:31.160" v="3493" actId="14100"/>
          <ac:picMkLst>
            <pc:docMk/>
            <pc:sldMk cId="3262371559" sldId="306"/>
            <ac:picMk id="14" creationId="{D915D716-BBCA-DBBB-6974-333038AC608A}"/>
          </ac:picMkLst>
        </pc:picChg>
        <pc:picChg chg="add mod">
          <ac:chgData name="Sakshi Ambali" userId="c52ac64cda8c9f8f" providerId="LiveId" clId="{29967841-1BDD-4FE7-B88A-7C07DB425FA4}" dt="2025-06-02T14:24:14.953" v="3473" actId="1076"/>
          <ac:picMkLst>
            <pc:docMk/>
            <pc:sldMk cId="3262371559" sldId="306"/>
            <ac:picMk id="15" creationId="{C022FE6E-4C7A-443F-A77B-A22AAC9AAD6F}"/>
          </ac:picMkLst>
        </pc:picChg>
        <pc:picChg chg="add del mod ord modCrop">
          <ac:chgData name="Sakshi Ambali" userId="c52ac64cda8c9f8f" providerId="LiveId" clId="{29967841-1BDD-4FE7-B88A-7C07DB425FA4}" dt="2025-06-02T14:31:10.799" v="3489" actId="14100"/>
          <ac:picMkLst>
            <pc:docMk/>
            <pc:sldMk cId="3262371559" sldId="306"/>
            <ac:picMk id="16" creationId="{62E9B381-B35D-9AF5-F840-8A0E4EEA50CB}"/>
          </ac:picMkLst>
        </pc:picChg>
        <pc:picChg chg="add del mod">
          <ac:chgData name="Sakshi Ambali" userId="c52ac64cda8c9f8f" providerId="LiveId" clId="{29967841-1BDD-4FE7-B88A-7C07DB425FA4}" dt="2025-06-02T11:13:03.551" v="1604" actId="478"/>
          <ac:picMkLst>
            <pc:docMk/>
            <pc:sldMk cId="3262371559" sldId="306"/>
            <ac:picMk id="18" creationId="{A5125DB5-FDAD-8926-ED9B-F13BA55E7A17}"/>
          </ac:picMkLst>
        </pc:picChg>
        <pc:picChg chg="add del mod">
          <ac:chgData name="Sakshi Ambali" userId="c52ac64cda8c9f8f" providerId="LiveId" clId="{29967841-1BDD-4FE7-B88A-7C07DB425FA4}" dt="2025-06-02T14:02:35.191" v="3311" actId="478"/>
          <ac:picMkLst>
            <pc:docMk/>
            <pc:sldMk cId="3262371559" sldId="306"/>
            <ac:picMk id="32" creationId="{EC272CFB-BFBE-4C7F-365D-1D5644909507}"/>
          </ac:picMkLst>
        </pc:picChg>
      </pc:sldChg>
      <pc:sldChg chg="addSp delSp modSp new del mod ord setBg">
        <pc:chgData name="Sakshi Ambali" userId="c52ac64cda8c9f8f" providerId="LiveId" clId="{29967841-1BDD-4FE7-B88A-7C07DB425FA4}" dt="2025-06-02T11:36:14.998" v="2270" actId="2696"/>
        <pc:sldMkLst>
          <pc:docMk/>
          <pc:sldMk cId="3274729960" sldId="307"/>
        </pc:sldMkLst>
        <pc:spChg chg="del">
          <ac:chgData name="Sakshi Ambali" userId="c52ac64cda8c9f8f" providerId="LiveId" clId="{29967841-1BDD-4FE7-B88A-7C07DB425FA4}" dt="2025-06-02T11:17:41.494" v="1663" actId="21"/>
          <ac:spMkLst>
            <pc:docMk/>
            <pc:sldMk cId="3274729960" sldId="307"/>
            <ac:spMk id="2" creationId="{77E7AEFF-3065-D85B-8CD6-21283CFF9671}"/>
          </ac:spMkLst>
        </pc:spChg>
        <pc:spChg chg="add del mod">
          <ac:chgData name="Sakshi Ambali" userId="c52ac64cda8c9f8f" providerId="LiveId" clId="{29967841-1BDD-4FE7-B88A-7C07DB425FA4}" dt="2025-06-02T11:34:22.003" v="2257" actId="478"/>
          <ac:spMkLst>
            <pc:docMk/>
            <pc:sldMk cId="3274729960" sldId="307"/>
            <ac:spMk id="7" creationId="{02B6CB5B-3F6E-2E30-8E1B-AD71DA02BC07}"/>
          </ac:spMkLst>
        </pc:spChg>
        <pc:spChg chg="add del mod">
          <ac:chgData name="Sakshi Ambali" userId="c52ac64cda8c9f8f" providerId="LiveId" clId="{29967841-1BDD-4FE7-B88A-7C07DB425FA4}" dt="2025-06-02T11:34:25.216" v="2259" actId="478"/>
          <ac:spMkLst>
            <pc:docMk/>
            <pc:sldMk cId="3274729960" sldId="307"/>
            <ac:spMk id="8" creationId="{211BAEA6-D061-202A-03FC-CACCF5CA7F74}"/>
          </ac:spMkLst>
        </pc:spChg>
        <pc:spChg chg="add del mod">
          <ac:chgData name="Sakshi Ambali" userId="c52ac64cda8c9f8f" providerId="LiveId" clId="{29967841-1BDD-4FE7-B88A-7C07DB425FA4}" dt="2025-06-02T11:34:23.634" v="2258" actId="478"/>
          <ac:spMkLst>
            <pc:docMk/>
            <pc:sldMk cId="3274729960" sldId="307"/>
            <ac:spMk id="9" creationId="{28E4E711-2D13-4F83-7B87-D2EB52829206}"/>
          </ac:spMkLst>
        </pc:spChg>
        <pc:spChg chg="add del">
          <ac:chgData name="Sakshi Ambali" userId="c52ac64cda8c9f8f" providerId="LiveId" clId="{29967841-1BDD-4FE7-B88A-7C07DB425FA4}" dt="2025-06-02T11:35:05.626" v="2266" actId="478"/>
          <ac:spMkLst>
            <pc:docMk/>
            <pc:sldMk cId="3274729960" sldId="307"/>
            <ac:spMk id="10" creationId="{0B6CFBD5-A460-3099-591B-81E91A4CDCF6}"/>
          </ac:spMkLst>
        </pc:spChg>
        <pc:spChg chg="add del mod">
          <ac:chgData name="Sakshi Ambali" userId="c52ac64cda8c9f8f" providerId="LiveId" clId="{29967841-1BDD-4FE7-B88A-7C07DB425FA4}" dt="2025-06-02T11:35:03.979" v="2265" actId="478"/>
          <ac:spMkLst>
            <pc:docMk/>
            <pc:sldMk cId="3274729960" sldId="307"/>
            <ac:spMk id="11" creationId="{4FB7B2F4-8842-109D-9F82-D813730BCEE6}"/>
          </ac:spMkLst>
        </pc:spChg>
        <pc:spChg chg="add del mod">
          <ac:chgData name="Sakshi Ambali" userId="c52ac64cda8c9f8f" providerId="LiveId" clId="{29967841-1BDD-4FE7-B88A-7C07DB425FA4}" dt="2025-06-02T11:35:07.974" v="2267" actId="478"/>
          <ac:spMkLst>
            <pc:docMk/>
            <pc:sldMk cId="3274729960" sldId="307"/>
            <ac:spMk id="12" creationId="{0886B655-0193-F150-A1A2-BB3EED03B4CA}"/>
          </ac:spMkLst>
        </pc:spChg>
        <pc:picChg chg="add del mod">
          <ac:chgData name="Sakshi Ambali" userId="c52ac64cda8c9f8f" providerId="LiveId" clId="{29967841-1BDD-4FE7-B88A-7C07DB425FA4}" dt="2025-06-02T11:33:34.848" v="2249" actId="478"/>
          <ac:picMkLst>
            <pc:docMk/>
            <pc:sldMk cId="3274729960" sldId="307"/>
            <ac:picMk id="6" creationId="{54350FFF-41AC-57AF-0E7C-9FA0B5B0B0AD}"/>
          </ac:picMkLst>
        </pc:picChg>
      </pc:sldChg>
      <pc:sldChg chg="addSp delSp modSp add mod modTransition modAnim">
        <pc:chgData name="Sakshi Ambali" userId="c52ac64cda8c9f8f" providerId="LiveId" clId="{29967841-1BDD-4FE7-B88A-7C07DB425FA4}" dt="2025-06-02T14:14:13.903" v="3419" actId="1076"/>
        <pc:sldMkLst>
          <pc:docMk/>
          <pc:sldMk cId="3287140249" sldId="307"/>
        </pc:sldMkLst>
        <pc:spChg chg="mod">
          <ac:chgData name="Sakshi Ambali" userId="c52ac64cda8c9f8f" providerId="LiveId" clId="{29967841-1BDD-4FE7-B88A-7C07DB425FA4}" dt="2025-06-02T12:54:07.900" v="2789" actId="1076"/>
          <ac:spMkLst>
            <pc:docMk/>
            <pc:sldMk cId="3287140249" sldId="307"/>
            <ac:spMk id="2" creationId="{6ED3A515-B269-5F27-3979-E18A7A7BD629}"/>
          </ac:spMkLst>
        </pc:spChg>
        <pc:spChg chg="mod">
          <ac:chgData name="Sakshi Ambali" userId="c52ac64cda8c9f8f" providerId="LiveId" clId="{29967841-1BDD-4FE7-B88A-7C07DB425FA4}" dt="2025-06-02T13:25:33.041" v="3145"/>
          <ac:spMkLst>
            <pc:docMk/>
            <pc:sldMk cId="3287140249" sldId="307"/>
            <ac:spMk id="3" creationId="{241E0D81-6C15-94B5-0F80-78EE653E767B}"/>
          </ac:spMkLst>
        </pc:spChg>
        <pc:spChg chg="mod">
          <ac:chgData name="Sakshi Ambali" userId="c52ac64cda8c9f8f" providerId="LiveId" clId="{29967841-1BDD-4FE7-B88A-7C07DB425FA4}" dt="2025-06-02T13:25:36.597" v="3149" actId="20577"/>
          <ac:spMkLst>
            <pc:docMk/>
            <pc:sldMk cId="3287140249" sldId="307"/>
            <ac:spMk id="4" creationId="{19FEA6C1-90D8-6456-9637-63368BD0ABA6}"/>
          </ac:spMkLst>
        </pc:spChg>
        <pc:spChg chg="mod">
          <ac:chgData name="Sakshi Ambali" userId="c52ac64cda8c9f8f" providerId="LiveId" clId="{29967841-1BDD-4FE7-B88A-7C07DB425FA4}" dt="2025-06-02T12:24:54.754" v="2565" actId="1076"/>
          <ac:spMkLst>
            <pc:docMk/>
            <pc:sldMk cId="3287140249" sldId="307"/>
            <ac:spMk id="5" creationId="{7CBE9F11-0B99-DD81-9C8E-C000CAB9578B}"/>
          </ac:spMkLst>
        </pc:spChg>
        <pc:spChg chg="mod">
          <ac:chgData name="Sakshi Ambali" userId="c52ac64cda8c9f8f" providerId="LiveId" clId="{29967841-1BDD-4FE7-B88A-7C07DB425FA4}" dt="2025-06-02T13:06:47.722" v="2912" actId="1076"/>
          <ac:spMkLst>
            <pc:docMk/>
            <pc:sldMk cId="3287140249" sldId="307"/>
            <ac:spMk id="6" creationId="{1B0EBD88-1AF1-5748-0787-D450C80FB7F1}"/>
          </ac:spMkLst>
        </pc:spChg>
        <pc:spChg chg="mod">
          <ac:chgData name="Sakshi Ambali" userId="c52ac64cda8c9f8f" providerId="LiveId" clId="{29967841-1BDD-4FE7-B88A-7C07DB425FA4}" dt="2025-06-02T12:24:40.258" v="2561" actId="115"/>
          <ac:spMkLst>
            <pc:docMk/>
            <pc:sldMk cId="3287140249" sldId="307"/>
            <ac:spMk id="7" creationId="{E6DCBB81-6F10-9CFB-4BFC-EB9098C4870A}"/>
          </ac:spMkLst>
        </pc:spChg>
        <pc:spChg chg="mod">
          <ac:chgData name="Sakshi Ambali" userId="c52ac64cda8c9f8f" providerId="LiveId" clId="{29967841-1BDD-4FE7-B88A-7C07DB425FA4}" dt="2025-06-02T12:24:40.258" v="2561" actId="115"/>
          <ac:spMkLst>
            <pc:docMk/>
            <pc:sldMk cId="3287140249" sldId="307"/>
            <ac:spMk id="9" creationId="{C26A6B22-777C-90A4-4905-CCFDF0A71858}"/>
          </ac:spMkLst>
        </pc:spChg>
        <pc:spChg chg="mod">
          <ac:chgData name="Sakshi Ambali" userId="c52ac64cda8c9f8f" providerId="LiveId" clId="{29967841-1BDD-4FE7-B88A-7C07DB425FA4}" dt="2025-06-02T12:24:40.258" v="2561" actId="115"/>
          <ac:spMkLst>
            <pc:docMk/>
            <pc:sldMk cId="3287140249" sldId="307"/>
            <ac:spMk id="11" creationId="{E84C0338-CC9E-F5E6-65DF-49E0DED2B40B}"/>
          </ac:spMkLst>
        </pc:spChg>
        <pc:spChg chg="mod">
          <ac:chgData name="Sakshi Ambali" userId="c52ac64cda8c9f8f" providerId="LiveId" clId="{29967841-1BDD-4FE7-B88A-7C07DB425FA4}" dt="2025-06-02T12:24:40.258" v="2561" actId="115"/>
          <ac:spMkLst>
            <pc:docMk/>
            <pc:sldMk cId="3287140249" sldId="307"/>
            <ac:spMk id="12" creationId="{C7601FEE-88A2-560D-3DAD-F8733B1F2FF1}"/>
          </ac:spMkLst>
        </pc:spChg>
        <pc:spChg chg="mod">
          <ac:chgData name="Sakshi Ambali" userId="c52ac64cda8c9f8f" providerId="LiveId" clId="{29967841-1BDD-4FE7-B88A-7C07DB425FA4}" dt="2025-06-02T12:23:47.691" v="2551" actId="571"/>
          <ac:spMkLst>
            <pc:docMk/>
            <pc:sldMk cId="3287140249" sldId="307"/>
            <ac:spMk id="17" creationId="{ED3B5CC5-87D4-685D-3214-26A41B195ED9}"/>
          </ac:spMkLst>
        </pc:spChg>
        <pc:spChg chg="mod">
          <ac:chgData name="Sakshi Ambali" userId="c52ac64cda8c9f8f" providerId="LiveId" clId="{29967841-1BDD-4FE7-B88A-7C07DB425FA4}" dt="2025-06-02T12:24:40.258" v="2561" actId="115"/>
          <ac:spMkLst>
            <pc:docMk/>
            <pc:sldMk cId="3287140249" sldId="307"/>
            <ac:spMk id="18" creationId="{CC95BF0A-35A1-A7CA-E61F-769C9CD89322}"/>
          </ac:spMkLst>
        </pc:spChg>
        <pc:spChg chg="mod">
          <ac:chgData name="Sakshi Ambali" userId="c52ac64cda8c9f8f" providerId="LiveId" clId="{29967841-1BDD-4FE7-B88A-7C07DB425FA4}" dt="2025-06-02T12:25:17.356" v="2566" actId="6549"/>
          <ac:spMkLst>
            <pc:docMk/>
            <pc:sldMk cId="3287140249" sldId="307"/>
            <ac:spMk id="19" creationId="{CE35260F-078C-5BD1-475C-501CA39036E0}"/>
          </ac:spMkLst>
        </pc:spChg>
        <pc:spChg chg="del">
          <ac:chgData name="Sakshi Ambali" userId="c52ac64cda8c9f8f" providerId="LiveId" clId="{29967841-1BDD-4FE7-B88A-7C07DB425FA4}" dt="2025-06-02T12:25:32.581" v="2571" actId="21"/>
          <ac:spMkLst>
            <pc:docMk/>
            <pc:sldMk cId="3287140249" sldId="307"/>
            <ac:spMk id="20" creationId="{EAD1EAC1-C7EB-E44B-F820-74909226293E}"/>
          </ac:spMkLst>
        </pc:spChg>
        <pc:spChg chg="del">
          <ac:chgData name="Sakshi Ambali" userId="c52ac64cda8c9f8f" providerId="LiveId" clId="{29967841-1BDD-4FE7-B88A-7C07DB425FA4}" dt="2025-06-02T12:25:36.254" v="2572" actId="21"/>
          <ac:spMkLst>
            <pc:docMk/>
            <pc:sldMk cId="3287140249" sldId="307"/>
            <ac:spMk id="21" creationId="{F16AF35B-EFF3-3D9A-63B8-90393313C555}"/>
          </ac:spMkLst>
        </pc:spChg>
        <pc:spChg chg="del">
          <ac:chgData name="Sakshi Ambali" userId="c52ac64cda8c9f8f" providerId="LiveId" clId="{29967841-1BDD-4FE7-B88A-7C07DB425FA4}" dt="2025-06-02T12:25:41.296" v="2573" actId="21"/>
          <ac:spMkLst>
            <pc:docMk/>
            <pc:sldMk cId="3287140249" sldId="307"/>
            <ac:spMk id="22" creationId="{D6F1CBC3-BD9A-B5E3-98F4-2990399E83A6}"/>
          </ac:spMkLst>
        </pc:spChg>
        <pc:spChg chg="del mod">
          <ac:chgData name="Sakshi Ambali" userId="c52ac64cda8c9f8f" providerId="LiveId" clId="{29967841-1BDD-4FE7-B88A-7C07DB425FA4}" dt="2025-06-02T12:25:48.416" v="2575" actId="21"/>
          <ac:spMkLst>
            <pc:docMk/>
            <pc:sldMk cId="3287140249" sldId="307"/>
            <ac:spMk id="23" creationId="{F6B5559C-2B12-DADA-7AEF-1F800BA4BFAD}"/>
          </ac:spMkLst>
        </pc:spChg>
        <pc:spChg chg="del">
          <ac:chgData name="Sakshi Ambali" userId="c52ac64cda8c9f8f" providerId="LiveId" clId="{29967841-1BDD-4FE7-B88A-7C07DB425FA4}" dt="2025-06-02T12:25:45.032" v="2574" actId="21"/>
          <ac:spMkLst>
            <pc:docMk/>
            <pc:sldMk cId="3287140249" sldId="307"/>
            <ac:spMk id="24" creationId="{C845C291-286E-4CD2-DA49-DBBBEEAFAAE2}"/>
          </ac:spMkLst>
        </pc:spChg>
        <pc:spChg chg="mod">
          <ac:chgData name="Sakshi Ambali" userId="c52ac64cda8c9f8f" providerId="LiveId" clId="{29967841-1BDD-4FE7-B88A-7C07DB425FA4}" dt="2025-06-02T12:23:47.691" v="2551" actId="571"/>
          <ac:spMkLst>
            <pc:docMk/>
            <pc:sldMk cId="3287140249" sldId="307"/>
            <ac:spMk id="25" creationId="{EDA5A9D6-FF49-AE84-3733-CA15D4D7770F}"/>
          </ac:spMkLst>
        </pc:spChg>
        <pc:spChg chg="mod">
          <ac:chgData name="Sakshi Ambali" userId="c52ac64cda8c9f8f" providerId="LiveId" clId="{29967841-1BDD-4FE7-B88A-7C07DB425FA4}" dt="2025-06-02T12:23:47.691" v="2551" actId="571"/>
          <ac:spMkLst>
            <pc:docMk/>
            <pc:sldMk cId="3287140249" sldId="307"/>
            <ac:spMk id="27" creationId="{2056CC86-3853-832D-4D2E-3255A23AEC2A}"/>
          </ac:spMkLst>
        </pc:spChg>
        <pc:spChg chg="mod">
          <ac:chgData name="Sakshi Ambali" userId="c52ac64cda8c9f8f" providerId="LiveId" clId="{29967841-1BDD-4FE7-B88A-7C07DB425FA4}" dt="2025-06-02T12:23:47.691" v="2551" actId="571"/>
          <ac:spMkLst>
            <pc:docMk/>
            <pc:sldMk cId="3287140249" sldId="307"/>
            <ac:spMk id="28" creationId="{6AF02901-1A52-830E-3CD2-F72642368241}"/>
          </ac:spMkLst>
        </pc:spChg>
        <pc:spChg chg="mod">
          <ac:chgData name="Sakshi Ambali" userId="c52ac64cda8c9f8f" providerId="LiveId" clId="{29967841-1BDD-4FE7-B88A-7C07DB425FA4}" dt="2025-06-02T12:23:47.691" v="2551" actId="571"/>
          <ac:spMkLst>
            <pc:docMk/>
            <pc:sldMk cId="3287140249" sldId="307"/>
            <ac:spMk id="29" creationId="{40A8B2CE-C69F-BED4-99DA-E4B58E4E2827}"/>
          </ac:spMkLst>
        </pc:spChg>
        <pc:spChg chg="mod">
          <ac:chgData name="Sakshi Ambali" userId="c52ac64cda8c9f8f" providerId="LiveId" clId="{29967841-1BDD-4FE7-B88A-7C07DB425FA4}" dt="2025-06-02T12:24:08.624" v="2554" actId="1076"/>
          <ac:spMkLst>
            <pc:docMk/>
            <pc:sldMk cId="3287140249" sldId="307"/>
            <ac:spMk id="31" creationId="{895BCC76-30AE-F85A-F529-7C983FCC0242}"/>
          </ac:spMkLst>
        </pc:spChg>
        <pc:spChg chg="mod">
          <ac:chgData name="Sakshi Ambali" userId="c52ac64cda8c9f8f" providerId="LiveId" clId="{29967841-1BDD-4FE7-B88A-7C07DB425FA4}" dt="2025-06-02T12:25:25.022" v="2569" actId="6549"/>
          <ac:spMkLst>
            <pc:docMk/>
            <pc:sldMk cId="3287140249" sldId="307"/>
            <ac:spMk id="32" creationId="{883F6481-2953-413D-EDFE-68A78767EA6B}"/>
          </ac:spMkLst>
        </pc:spChg>
        <pc:spChg chg="add del mod">
          <ac:chgData name="Sakshi Ambali" userId="c52ac64cda8c9f8f" providerId="LiveId" clId="{29967841-1BDD-4FE7-B88A-7C07DB425FA4}" dt="2025-06-02T12:27:13.822" v="2589" actId="21"/>
          <ac:spMkLst>
            <pc:docMk/>
            <pc:sldMk cId="3287140249" sldId="307"/>
            <ac:spMk id="34" creationId="{13502040-7B7E-2F64-C284-C88C8AF46070}"/>
          </ac:spMkLst>
        </pc:spChg>
        <pc:spChg chg="add del mod">
          <ac:chgData name="Sakshi Ambali" userId="c52ac64cda8c9f8f" providerId="LiveId" clId="{29967841-1BDD-4FE7-B88A-7C07DB425FA4}" dt="2025-06-02T12:32:46.406" v="2605" actId="21"/>
          <ac:spMkLst>
            <pc:docMk/>
            <pc:sldMk cId="3287140249" sldId="307"/>
            <ac:spMk id="35" creationId="{66D44680-9003-89AB-E936-FFE0A7BF89EB}"/>
          </ac:spMkLst>
        </pc:spChg>
        <pc:spChg chg="add mod">
          <ac:chgData name="Sakshi Ambali" userId="c52ac64cda8c9f8f" providerId="LiveId" clId="{29967841-1BDD-4FE7-B88A-7C07DB425FA4}" dt="2025-06-02T13:06:07.780" v="2906" actId="164"/>
          <ac:spMkLst>
            <pc:docMk/>
            <pc:sldMk cId="3287140249" sldId="307"/>
            <ac:spMk id="38" creationId="{5A53C5DC-40D8-F244-285D-1951B4B15F11}"/>
          </ac:spMkLst>
        </pc:spChg>
        <pc:spChg chg="add mod">
          <ac:chgData name="Sakshi Ambali" userId="c52ac64cda8c9f8f" providerId="LiveId" clId="{29967841-1BDD-4FE7-B88A-7C07DB425FA4}" dt="2025-06-02T13:06:07.780" v="2906" actId="164"/>
          <ac:spMkLst>
            <pc:docMk/>
            <pc:sldMk cId="3287140249" sldId="307"/>
            <ac:spMk id="39" creationId="{CBB12DC1-FE6D-EB53-61D4-18E97DBB2FE5}"/>
          </ac:spMkLst>
        </pc:spChg>
        <pc:spChg chg="add del mod">
          <ac:chgData name="Sakshi Ambali" userId="c52ac64cda8c9f8f" providerId="LiveId" clId="{29967841-1BDD-4FE7-B88A-7C07DB425FA4}" dt="2025-06-02T12:49:05.829" v="2748" actId="478"/>
          <ac:spMkLst>
            <pc:docMk/>
            <pc:sldMk cId="3287140249" sldId="307"/>
            <ac:spMk id="40" creationId="{A9393EE8-EF49-D2DC-EAD5-824546D610A0}"/>
          </ac:spMkLst>
        </pc:spChg>
        <pc:spChg chg="add del mod">
          <ac:chgData name="Sakshi Ambali" userId="c52ac64cda8c9f8f" providerId="LiveId" clId="{29967841-1BDD-4FE7-B88A-7C07DB425FA4}" dt="2025-06-02T12:49:13.454" v="2751"/>
          <ac:spMkLst>
            <pc:docMk/>
            <pc:sldMk cId="3287140249" sldId="307"/>
            <ac:spMk id="41" creationId="{E827EDA7-9D9B-3B55-239E-4D6815A5A41F}"/>
          </ac:spMkLst>
        </pc:spChg>
        <pc:spChg chg="add mod">
          <ac:chgData name="Sakshi Ambali" userId="c52ac64cda8c9f8f" providerId="LiveId" clId="{29967841-1BDD-4FE7-B88A-7C07DB425FA4}" dt="2025-06-02T13:06:07.780" v="2906" actId="164"/>
          <ac:spMkLst>
            <pc:docMk/>
            <pc:sldMk cId="3287140249" sldId="307"/>
            <ac:spMk id="42" creationId="{FE9E1816-8489-A31D-2C72-243E8BEF0BC8}"/>
          </ac:spMkLst>
        </pc:spChg>
        <pc:spChg chg="add mod">
          <ac:chgData name="Sakshi Ambali" userId="c52ac64cda8c9f8f" providerId="LiveId" clId="{29967841-1BDD-4FE7-B88A-7C07DB425FA4}" dt="2025-06-02T13:06:07.780" v="2906" actId="164"/>
          <ac:spMkLst>
            <pc:docMk/>
            <pc:sldMk cId="3287140249" sldId="307"/>
            <ac:spMk id="43" creationId="{E075B253-5789-9366-5D7D-07B2580345FE}"/>
          </ac:spMkLst>
        </pc:spChg>
        <pc:spChg chg="add mod">
          <ac:chgData name="Sakshi Ambali" userId="c52ac64cda8c9f8f" providerId="LiveId" clId="{29967841-1BDD-4FE7-B88A-7C07DB425FA4}" dt="2025-06-02T13:06:07.780" v="2906" actId="164"/>
          <ac:spMkLst>
            <pc:docMk/>
            <pc:sldMk cId="3287140249" sldId="307"/>
            <ac:spMk id="44" creationId="{ACF556AF-7A19-1BB8-273D-EA05DB55BA5B}"/>
          </ac:spMkLst>
        </pc:spChg>
        <pc:spChg chg="add mod">
          <ac:chgData name="Sakshi Ambali" userId="c52ac64cda8c9f8f" providerId="LiveId" clId="{29967841-1BDD-4FE7-B88A-7C07DB425FA4}" dt="2025-06-02T13:06:07.780" v="2906" actId="164"/>
          <ac:spMkLst>
            <pc:docMk/>
            <pc:sldMk cId="3287140249" sldId="307"/>
            <ac:spMk id="45" creationId="{44F55371-3C89-0C3B-1C83-D2343D4D37BB}"/>
          </ac:spMkLst>
        </pc:spChg>
        <pc:spChg chg="add mod">
          <ac:chgData name="Sakshi Ambali" userId="c52ac64cda8c9f8f" providerId="LiveId" clId="{29967841-1BDD-4FE7-B88A-7C07DB425FA4}" dt="2025-06-02T13:05:47.609" v="2905" actId="571"/>
          <ac:spMkLst>
            <pc:docMk/>
            <pc:sldMk cId="3287140249" sldId="307"/>
            <ac:spMk id="47" creationId="{48C742D5-3334-19F1-DB3F-368FBAACBC2A}"/>
          </ac:spMkLst>
        </pc:spChg>
        <pc:spChg chg="add mod">
          <ac:chgData name="Sakshi Ambali" userId="c52ac64cda8c9f8f" providerId="LiveId" clId="{29967841-1BDD-4FE7-B88A-7C07DB425FA4}" dt="2025-06-02T13:05:47.609" v="2905" actId="571"/>
          <ac:spMkLst>
            <pc:docMk/>
            <pc:sldMk cId="3287140249" sldId="307"/>
            <ac:spMk id="48" creationId="{0B43A397-B3A4-CEA5-FB29-931E4BB18912}"/>
          </ac:spMkLst>
        </pc:spChg>
        <pc:spChg chg="add mod">
          <ac:chgData name="Sakshi Ambali" userId="c52ac64cda8c9f8f" providerId="LiveId" clId="{29967841-1BDD-4FE7-B88A-7C07DB425FA4}" dt="2025-06-02T13:05:47.609" v="2905" actId="571"/>
          <ac:spMkLst>
            <pc:docMk/>
            <pc:sldMk cId="3287140249" sldId="307"/>
            <ac:spMk id="49" creationId="{C57B2C3B-5DFC-276F-4F09-F9588DE560E2}"/>
          </ac:spMkLst>
        </pc:spChg>
        <pc:spChg chg="add mod">
          <ac:chgData name="Sakshi Ambali" userId="c52ac64cda8c9f8f" providerId="LiveId" clId="{29967841-1BDD-4FE7-B88A-7C07DB425FA4}" dt="2025-06-02T13:05:47.609" v="2905" actId="571"/>
          <ac:spMkLst>
            <pc:docMk/>
            <pc:sldMk cId="3287140249" sldId="307"/>
            <ac:spMk id="50" creationId="{ADED14B9-E7FA-DC4D-9FAD-888566E18040}"/>
          </ac:spMkLst>
        </pc:spChg>
        <pc:spChg chg="add mod">
          <ac:chgData name="Sakshi Ambali" userId="c52ac64cda8c9f8f" providerId="LiveId" clId="{29967841-1BDD-4FE7-B88A-7C07DB425FA4}" dt="2025-06-02T13:05:47.609" v="2905" actId="571"/>
          <ac:spMkLst>
            <pc:docMk/>
            <pc:sldMk cId="3287140249" sldId="307"/>
            <ac:spMk id="51" creationId="{046F4D7B-C4FC-F612-EF72-B37D1A08F503}"/>
          </ac:spMkLst>
        </pc:spChg>
        <pc:grpChg chg="mod">
          <ac:chgData name="Sakshi Ambali" userId="c52ac64cda8c9f8f" providerId="LiveId" clId="{29967841-1BDD-4FE7-B88A-7C07DB425FA4}" dt="2025-06-02T12:24:27.145" v="2558" actId="164"/>
          <ac:grpSpMkLst>
            <pc:docMk/>
            <pc:sldMk cId="3287140249" sldId="307"/>
            <ac:grpSpMk id="13" creationId="{ADB9367A-E7C9-92C4-EB75-02BFFB6E9657}"/>
          </ac:grpSpMkLst>
        </pc:grpChg>
        <pc:grpChg chg="add mod">
          <ac:chgData name="Sakshi Ambali" userId="c52ac64cda8c9f8f" providerId="LiveId" clId="{29967841-1BDD-4FE7-B88A-7C07DB425FA4}" dt="2025-06-02T12:24:27.145" v="2558" actId="164"/>
          <ac:grpSpMkLst>
            <pc:docMk/>
            <pc:sldMk cId="3287140249" sldId="307"/>
            <ac:grpSpMk id="15" creationId="{F9AE6663-8E6B-8E55-F87A-86E040FEAC9D}"/>
          </ac:grpSpMkLst>
        </pc:grpChg>
        <pc:grpChg chg="add del mod">
          <ac:chgData name="Sakshi Ambali" userId="c52ac64cda8c9f8f" providerId="LiveId" clId="{29967841-1BDD-4FE7-B88A-7C07DB425FA4}" dt="2025-06-02T12:25:50.924" v="2577" actId="478"/>
          <ac:grpSpMkLst>
            <pc:docMk/>
            <pc:sldMk cId="3287140249" sldId="307"/>
            <ac:grpSpMk id="16" creationId="{B97A9585-5A59-B2F6-116F-19727C9CB558}"/>
          </ac:grpSpMkLst>
        </pc:grpChg>
        <pc:grpChg chg="add del mod">
          <ac:chgData name="Sakshi Ambali" userId="c52ac64cda8c9f8f" providerId="LiveId" clId="{29967841-1BDD-4FE7-B88A-7C07DB425FA4}" dt="2025-06-02T12:25:28.174" v="2570" actId="21"/>
          <ac:grpSpMkLst>
            <pc:docMk/>
            <pc:sldMk cId="3287140249" sldId="307"/>
            <ac:grpSpMk id="30" creationId="{07028478-6851-DE14-A834-FD5C4B8114C3}"/>
          </ac:grpSpMkLst>
        </pc:grpChg>
        <pc:grpChg chg="add del mod">
          <ac:chgData name="Sakshi Ambali" userId="c52ac64cda8c9f8f" providerId="LiveId" clId="{29967841-1BDD-4FE7-B88A-7C07DB425FA4}" dt="2025-06-02T12:25:21.685" v="2567" actId="21"/>
          <ac:grpSpMkLst>
            <pc:docMk/>
            <pc:sldMk cId="3287140249" sldId="307"/>
            <ac:grpSpMk id="33" creationId="{B4C7EC3E-AC6A-1A5D-9638-38A4257A2391}"/>
          </ac:grpSpMkLst>
        </pc:grpChg>
        <pc:grpChg chg="add mod">
          <ac:chgData name="Sakshi Ambali" userId="c52ac64cda8c9f8f" providerId="LiveId" clId="{29967841-1BDD-4FE7-B88A-7C07DB425FA4}" dt="2025-06-02T13:25:43.700" v="3150" actId="1076"/>
          <ac:grpSpMkLst>
            <pc:docMk/>
            <pc:sldMk cId="3287140249" sldId="307"/>
            <ac:grpSpMk id="52" creationId="{62461FEE-1928-0D02-F3BE-2B1222DC8FA7}"/>
          </ac:grpSpMkLst>
        </pc:grpChg>
        <pc:picChg chg="del">
          <ac:chgData name="Sakshi Ambali" userId="c52ac64cda8c9f8f" providerId="LiveId" clId="{29967841-1BDD-4FE7-B88A-7C07DB425FA4}" dt="2025-06-02T12:21:33.036" v="2532" actId="478"/>
          <ac:picMkLst>
            <pc:docMk/>
            <pc:sldMk cId="3287140249" sldId="307"/>
            <ac:picMk id="8" creationId="{AB0F3262-CE76-D056-B1F4-A2E365070D28}"/>
          </ac:picMkLst>
        </pc:picChg>
        <pc:picChg chg="add del mod">
          <ac:chgData name="Sakshi Ambali" userId="c52ac64cda8c9f8f" providerId="LiveId" clId="{29967841-1BDD-4FE7-B88A-7C07DB425FA4}" dt="2025-06-02T12:32:41.621" v="2603" actId="478"/>
          <ac:picMkLst>
            <pc:docMk/>
            <pc:sldMk cId="3287140249" sldId="307"/>
            <ac:picMk id="14" creationId="{457E2F30-F7A5-E053-231B-A0945FBD65A4}"/>
          </ac:picMkLst>
        </pc:picChg>
        <pc:picChg chg="mod">
          <ac:chgData name="Sakshi Ambali" userId="c52ac64cda8c9f8f" providerId="LiveId" clId="{29967841-1BDD-4FE7-B88A-7C07DB425FA4}" dt="2025-06-02T13:06:34.500" v="2909" actId="1076"/>
          <ac:picMkLst>
            <pc:docMk/>
            <pc:sldMk cId="3287140249" sldId="307"/>
            <ac:picMk id="26" creationId="{48D76007-973C-426F-DFC6-9549C3EC1ECF}"/>
          </ac:picMkLst>
        </pc:picChg>
        <pc:picChg chg="add mod">
          <ac:chgData name="Sakshi Ambali" userId="c52ac64cda8c9f8f" providerId="LiveId" clId="{29967841-1BDD-4FE7-B88A-7C07DB425FA4}" dt="2025-06-02T14:14:13.903" v="3419" actId="1076"/>
          <ac:picMkLst>
            <pc:docMk/>
            <pc:sldMk cId="3287140249" sldId="307"/>
            <ac:picMk id="37" creationId="{835E1185-FFB2-7AB6-85D9-858EAD7796E5}"/>
          </ac:picMkLst>
        </pc:picChg>
        <pc:picChg chg="add mod">
          <ac:chgData name="Sakshi Ambali" userId="c52ac64cda8c9f8f" providerId="LiveId" clId="{29967841-1BDD-4FE7-B88A-7C07DB425FA4}" dt="2025-06-02T13:05:47.609" v="2905" actId="571"/>
          <ac:picMkLst>
            <pc:docMk/>
            <pc:sldMk cId="3287140249" sldId="307"/>
            <ac:picMk id="46" creationId="{8D4175B6-9C60-87EA-A234-5FD562E8B590}"/>
          </ac:picMkLst>
        </pc:picChg>
      </pc:sldChg>
      <pc:sldChg chg="addSp modSp new mod modTransition setBg">
        <pc:chgData name="Sakshi Ambali" userId="c52ac64cda8c9f8f" providerId="LiveId" clId="{29967841-1BDD-4FE7-B88A-7C07DB425FA4}" dt="2025-06-02T13:18:28.611" v="3066"/>
        <pc:sldMkLst>
          <pc:docMk/>
          <pc:sldMk cId="541554580" sldId="308"/>
        </pc:sldMkLst>
        <pc:spChg chg="add mod">
          <ac:chgData name="Sakshi Ambali" userId="c52ac64cda8c9f8f" providerId="LiveId" clId="{29967841-1BDD-4FE7-B88A-7C07DB425FA4}" dt="2025-06-02T13:17:34.564" v="3042" actId="14100"/>
          <ac:spMkLst>
            <pc:docMk/>
            <pc:sldMk cId="541554580" sldId="308"/>
            <ac:spMk id="5" creationId="{2FB6A58B-64FC-9BDB-B562-B39111AB70B2}"/>
          </ac:spMkLst>
        </pc:spChg>
      </pc:sldChg>
      <pc:sldChg chg="new del">
        <pc:chgData name="Sakshi Ambali" userId="c52ac64cda8c9f8f" providerId="LiveId" clId="{29967841-1BDD-4FE7-B88A-7C07DB425FA4}" dt="2025-06-02T13:55:12.360" v="3310" actId="2696"/>
        <pc:sldMkLst>
          <pc:docMk/>
          <pc:sldMk cId="3031124619" sldId="309"/>
        </pc:sldMkLst>
      </pc:sldChg>
    </pc:docChg>
  </pc:docChgLst>
</pc:chgInfo>
</file>

<file path=ppt/media/hdphoto1.wdp>
</file>

<file path=ppt/media/hdphoto2.wdp>
</file>

<file path=ppt/media/hdphoto3.wdp>
</file>

<file path=ppt/media/hdphoto4.wdp>
</file>

<file path=ppt/media/hdphoto5.wdp>
</file>

<file path=ppt/media/hdphoto6.wdp>
</file>

<file path=ppt/media/hdphoto7.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6/2/2025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i-IN" dirty="0"/>
          </a:p>
        </p:txBody>
      </p:sp>
      <p:sp>
        <p:nvSpPr>
          <p:cNvPr id="4" name="Slide Number Placeholder 3"/>
          <p:cNvSpPr>
            <a:spLocks noGrp="1"/>
          </p:cNvSpPr>
          <p:nvPr>
            <p:ph type="sldNum" sz="quarter" idx="5"/>
          </p:nvPr>
        </p:nvSpPr>
        <p:spPr/>
        <p:txBody>
          <a:bodyPr/>
          <a:lstStyle/>
          <a:p>
            <a:fld id="{980D3DFC-11A7-4DDF-8AEE-A5ACE051EBF3}" type="slidenum">
              <a:rPr lang="en-US" smtClean="0"/>
              <a:t>11</a:t>
            </a:fld>
            <a:endParaRPr lang="en-US" dirty="0"/>
          </a:p>
        </p:txBody>
      </p:sp>
    </p:spTree>
    <p:extLst>
      <p:ext uri="{BB962C8B-B14F-4D97-AF65-F5344CB8AC3E}">
        <p14:creationId xmlns:p14="http://schemas.microsoft.com/office/powerpoint/2010/main" val="27237904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6" Type="http://schemas.microsoft.com/office/2007/relationships/hdphoto" Target="../media/hdphoto4.wdp"/><Relationship Id="rId5" Type="http://schemas.openxmlformats.org/officeDocument/2006/relationships/image" Target="../media/image13.png"/><Relationship Id="rId4" Type="http://schemas.microsoft.com/office/2007/relationships/hdphoto" Target="../media/hdphoto5.wdp"/></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4.xml"/><Relationship Id="rId6" Type="http://schemas.microsoft.com/office/2007/relationships/hdphoto" Target="../media/hdphoto3.wdp"/><Relationship Id="rId5" Type="http://schemas.openxmlformats.org/officeDocument/2006/relationships/image" Target="../media/image9.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 Id="rId6" Type="http://schemas.microsoft.com/office/2007/relationships/hdphoto" Target="../media/hdphoto3.wdp"/><Relationship Id="rId5" Type="http://schemas.openxmlformats.org/officeDocument/2006/relationships/image" Target="../media/image9.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3.png"/><Relationship Id="rId1" Type="http://schemas.openxmlformats.org/officeDocument/2006/relationships/slideLayout" Target="../slideLayouts/slideLayout17.xml"/><Relationship Id="rId4" Type="http://schemas.microsoft.com/office/2007/relationships/hdphoto" Target="../media/hdphoto5.wdp"/></Relationships>
</file>

<file path=ppt/slides/_rels/slide1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3.png"/><Relationship Id="rId1" Type="http://schemas.openxmlformats.org/officeDocument/2006/relationships/slideLayout" Target="../slideLayouts/slideLayout17.xml"/><Relationship Id="rId5" Type="http://schemas.microsoft.com/office/2007/relationships/hdphoto" Target="../media/hdphoto6.wdp"/><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5.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6" Type="http://schemas.microsoft.com/office/2007/relationships/hdphoto" Target="../media/hdphoto4.wdp"/><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 Id="rId5" Type="http://schemas.microsoft.com/office/2007/relationships/hdphoto" Target="../media/hdphoto3.wdp"/><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110593" y="1704001"/>
            <a:ext cx="5411893" cy="2625683"/>
          </a:xfrm>
        </p:spPr>
        <p:txBody>
          <a:bodyPr/>
          <a:lstStyle/>
          <a:p>
            <a:pPr algn="just"/>
            <a:r>
              <a:rPr lang="en-US" sz="5400" dirty="0"/>
              <a:t>Movie Analytics:    Box-Office Success Factor</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1110593" y="4523062"/>
            <a:ext cx="5984474" cy="1217845"/>
          </a:xfrm>
        </p:spPr>
        <p:txBody>
          <a:bodyPr/>
          <a:lstStyle/>
          <a:p>
            <a:r>
              <a:rPr lang="en-US" sz="2800" dirty="0"/>
              <a:t>A Data Driven Study of Bollywood Movies </a:t>
            </a:r>
          </a:p>
          <a:p>
            <a:r>
              <a:rPr lang="en-US" dirty="0"/>
              <a:t>- By</a:t>
            </a:r>
            <a:r>
              <a:rPr lang="en-US" sz="2400" b="1" dirty="0"/>
              <a:t> Sakshi A</a:t>
            </a:r>
          </a:p>
          <a:p>
            <a:endParaRPr lang="en-US" dirty="0"/>
          </a:p>
        </p:txBody>
      </p:sp>
      <p:pic>
        <p:nvPicPr>
          <p:cNvPr id="42" name="Picture Placeholder 41">
            <a:extLst>
              <a:ext uri="{FF2B5EF4-FFF2-40B4-BE49-F238E27FC236}">
                <a16:creationId xmlns:a16="http://schemas.microsoft.com/office/drawing/2014/main" id="{8380FEF7-084A-05B2-E3B2-9BD3BF74BC5F}"/>
              </a:ext>
            </a:extLst>
          </p:cNvPr>
          <p:cNvPicPr>
            <a:picLocks noGrp="1" noChangeAspect="1"/>
          </p:cNvPicPr>
          <p:nvPr>
            <p:ph type="pic" sz="quarter" idx="10"/>
          </p:nvPr>
        </p:nvPicPr>
        <p:blipFill>
          <a:blip r:embed="rId2"/>
          <a:srcRect l="11099" r="11099"/>
          <a:stretch>
            <a:fillRect/>
          </a:stretch>
        </p:blipFill>
        <p:spPr/>
      </p:pic>
    </p:spTree>
    <p:extLst>
      <p:ext uri="{BB962C8B-B14F-4D97-AF65-F5344CB8AC3E}">
        <p14:creationId xmlns:p14="http://schemas.microsoft.com/office/powerpoint/2010/main" val="409702330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58BF4-170F-CE83-6833-19BEBDD8E636}"/>
              </a:ext>
            </a:extLst>
          </p:cNvPr>
          <p:cNvSpPr>
            <a:spLocks noGrp="1"/>
          </p:cNvSpPr>
          <p:nvPr>
            <p:ph type="title"/>
          </p:nvPr>
        </p:nvSpPr>
        <p:spPr>
          <a:xfrm>
            <a:off x="0" y="431202"/>
            <a:ext cx="5690795" cy="1011970"/>
          </a:xfrm>
          <a:solidFill>
            <a:srgbClr val="E9C369"/>
          </a:solidFill>
        </p:spPr>
        <p:txBody>
          <a:bodyPr/>
          <a:lstStyle/>
          <a:p>
            <a:pPr algn="ctr"/>
            <a:r>
              <a:rPr lang="en-US" sz="3200" b="1" dirty="0"/>
              <a:t>Genre : Distribution and Performance</a:t>
            </a:r>
            <a:endParaRPr lang="hi-IN" sz="3200" b="1" dirty="0"/>
          </a:p>
        </p:txBody>
      </p:sp>
      <p:pic>
        <p:nvPicPr>
          <p:cNvPr id="12" name="Picture Placeholder 11">
            <a:extLst>
              <a:ext uri="{FF2B5EF4-FFF2-40B4-BE49-F238E27FC236}">
                <a16:creationId xmlns:a16="http://schemas.microsoft.com/office/drawing/2014/main" id="{1128558C-1BE7-43CD-2AAD-D43DAECA1531}"/>
              </a:ext>
            </a:extLst>
          </p:cNvPr>
          <p:cNvPicPr>
            <a:picLocks noGrp="1" noChangeAspect="1"/>
          </p:cNvPicPr>
          <p:nvPr>
            <p:ph type="pic" sz="quarter" idx="10"/>
          </p:nvPr>
        </p:nvPicPr>
        <p:blipFill>
          <a:blip r:embed="rId2"/>
          <a:srcRect l="21748" r="21748"/>
          <a:stretch>
            <a:fillRect/>
          </a:stretch>
        </p:blipFill>
        <p:spPr/>
      </p:pic>
      <p:sp>
        <p:nvSpPr>
          <p:cNvPr id="13" name="Rectangle 1">
            <a:extLst>
              <a:ext uri="{FF2B5EF4-FFF2-40B4-BE49-F238E27FC236}">
                <a16:creationId xmlns:a16="http://schemas.microsoft.com/office/drawing/2014/main" id="{40416263-A455-2B9F-63CA-2929415442AB}"/>
              </a:ext>
            </a:extLst>
          </p:cNvPr>
          <p:cNvSpPr>
            <a:spLocks noGrp="1" noChangeArrowheads="1"/>
          </p:cNvSpPr>
          <p:nvPr>
            <p:ph type="body" idx="1"/>
          </p:nvPr>
        </p:nvSpPr>
        <p:spPr bwMode="auto">
          <a:xfrm>
            <a:off x="572481" y="1858796"/>
            <a:ext cx="4358830"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Char char="•"/>
              <a:tabLst/>
            </a:pPr>
            <a:r>
              <a:rPr kumimoji="0" lang="hi-IN" altLang="hi-IN" b="1" i="0" u="none" strike="noStrike" cap="none" normalizeH="0" baseline="0" dirty="0">
                <a:ln>
                  <a:noFill/>
                </a:ln>
                <a:solidFill>
                  <a:schemeClr val="tx1"/>
                </a:solidFill>
                <a:effectLst/>
                <a:latin typeface="Arial" panose="020B0604020202020204" pitchFamily="34" charset="0"/>
              </a:rPr>
              <a:t>Top genres</a:t>
            </a:r>
            <a:r>
              <a:rPr kumimoji="0" lang="hi-IN" altLang="hi-IN" i="0" u="none" strike="noStrike" cap="none" normalizeH="0" baseline="0" dirty="0">
                <a:ln>
                  <a:noFill/>
                </a:ln>
                <a:solidFill>
                  <a:schemeClr val="tx1"/>
                </a:solidFill>
                <a:effectLst/>
                <a:latin typeface="Arial" panose="020B0604020202020204" pitchFamily="34" charset="0"/>
              </a:rPr>
              <a:t>: </a:t>
            </a:r>
            <a:r>
              <a:rPr kumimoji="0" lang="hi-IN" altLang="hi-IN" i="1" u="none" strike="noStrike" cap="none" normalizeH="0" baseline="0" dirty="0">
                <a:ln>
                  <a:noFill/>
                </a:ln>
                <a:solidFill>
                  <a:schemeClr val="tx1"/>
                </a:solidFill>
                <a:effectLst/>
                <a:latin typeface="Arial" panose="020B0604020202020204" pitchFamily="34" charset="0"/>
              </a:rPr>
              <a:t>Drama</a:t>
            </a:r>
            <a:r>
              <a:rPr kumimoji="0" lang="hi-IN" altLang="hi-IN" i="0" u="none" strike="noStrike" cap="none" normalizeH="0" baseline="0" dirty="0">
                <a:ln>
                  <a:noFill/>
                </a:ln>
                <a:solidFill>
                  <a:schemeClr val="tx1"/>
                </a:solidFill>
                <a:effectLst/>
                <a:latin typeface="Arial" panose="020B0604020202020204" pitchFamily="34" charset="0"/>
              </a:rPr>
              <a:t>, </a:t>
            </a:r>
            <a:r>
              <a:rPr kumimoji="0" lang="hi-IN" altLang="hi-IN" i="1" u="none" strike="noStrike" cap="none" normalizeH="0" baseline="0" dirty="0">
                <a:ln>
                  <a:noFill/>
                </a:ln>
                <a:solidFill>
                  <a:schemeClr val="tx1"/>
                </a:solidFill>
                <a:effectLst/>
                <a:latin typeface="Arial" panose="020B0604020202020204" pitchFamily="34" charset="0"/>
              </a:rPr>
              <a:t>Thriller</a:t>
            </a:r>
            <a:r>
              <a:rPr kumimoji="0" lang="hi-IN" altLang="hi-IN" i="0" u="none" strike="noStrike" cap="none" normalizeH="0" baseline="0" dirty="0">
                <a:ln>
                  <a:noFill/>
                </a:ln>
                <a:solidFill>
                  <a:schemeClr val="tx1"/>
                </a:solidFill>
                <a:effectLst/>
                <a:latin typeface="Arial" panose="020B0604020202020204" pitchFamily="34" charset="0"/>
              </a:rPr>
              <a:t>, </a:t>
            </a:r>
            <a:r>
              <a:rPr kumimoji="0" lang="hi-IN" altLang="hi-IN" i="1" u="none" strike="noStrike" cap="none" normalizeH="0" baseline="0" dirty="0">
                <a:ln>
                  <a:noFill/>
                </a:ln>
                <a:solidFill>
                  <a:schemeClr val="tx1"/>
                </a:solidFill>
                <a:effectLst/>
                <a:latin typeface="Arial" panose="020B0604020202020204" pitchFamily="34" charset="0"/>
              </a:rPr>
              <a:t>Adventure</a:t>
            </a:r>
            <a:endParaRPr kumimoji="0" lang="hi-IN" altLang="hi-IN" i="0" u="none"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Char char="•"/>
              <a:tabLst/>
            </a:pPr>
            <a:r>
              <a:rPr kumimoji="0" lang="hi-IN" altLang="hi-IN" b="1" i="0" u="none" strike="noStrike" cap="none" normalizeH="0" baseline="0" dirty="0">
                <a:ln>
                  <a:noFill/>
                </a:ln>
                <a:solidFill>
                  <a:schemeClr val="tx1"/>
                </a:solidFill>
                <a:effectLst/>
                <a:latin typeface="Arial" panose="020B0604020202020204" pitchFamily="34" charset="0"/>
              </a:rPr>
              <a:t>Thriller and Drama</a:t>
            </a:r>
            <a:r>
              <a:rPr kumimoji="0" lang="hi-IN" altLang="hi-IN" i="0" u="none" strike="noStrike" cap="none" normalizeH="0" baseline="0" dirty="0">
                <a:ln>
                  <a:noFill/>
                </a:ln>
                <a:solidFill>
                  <a:schemeClr val="tx1"/>
                </a:solidFill>
                <a:effectLst/>
                <a:latin typeface="Arial" panose="020B0604020202020204" pitchFamily="34" charset="0"/>
              </a:rPr>
              <a:t> have the highest collections</a:t>
            </a:r>
          </a:p>
          <a:p>
            <a:pPr marL="0" marR="0" lvl="0" indent="0" defTabSz="914400" rtl="0" eaLnBrk="0" fontAlgn="base" latinLnBrk="0" hangingPunct="0">
              <a:lnSpc>
                <a:spcPct val="100000"/>
              </a:lnSpc>
              <a:spcBef>
                <a:spcPct val="0"/>
              </a:spcBef>
              <a:spcAft>
                <a:spcPct val="0"/>
              </a:spcAft>
              <a:buClrTx/>
              <a:buSzTx/>
              <a:buFontTx/>
              <a:buChar char="•"/>
              <a:tabLst/>
            </a:pPr>
            <a:r>
              <a:rPr kumimoji="0" lang="hi-IN" altLang="hi-IN" i="0" u="none" strike="noStrike" cap="none" normalizeH="0" baseline="0" dirty="0">
                <a:ln>
                  <a:noFill/>
                </a:ln>
                <a:solidFill>
                  <a:schemeClr val="tx1"/>
                </a:solidFill>
                <a:effectLst/>
                <a:latin typeface="Arial" panose="020B0604020202020204" pitchFamily="34" charset="0"/>
              </a:rPr>
              <a:t>Comedy and Horror </a:t>
            </a:r>
            <a:r>
              <a:rPr kumimoji="0" lang="hi-IN" altLang="hi-IN" b="1" i="0" u="none" strike="noStrike" cap="none" normalizeH="0" baseline="0" dirty="0">
                <a:ln>
                  <a:noFill/>
                </a:ln>
                <a:solidFill>
                  <a:schemeClr val="tx1"/>
                </a:solidFill>
                <a:effectLst/>
                <a:latin typeface="Arial" panose="020B0604020202020204" pitchFamily="34" charset="0"/>
              </a:rPr>
              <a:t>underperform </a:t>
            </a:r>
            <a:r>
              <a:rPr kumimoji="0" lang="hi-IN" altLang="hi-IN" i="0" u="none" strike="noStrike" cap="none" normalizeH="0" baseline="0" dirty="0">
                <a:ln>
                  <a:noFill/>
                </a:ln>
                <a:solidFill>
                  <a:schemeClr val="tx1"/>
                </a:solidFill>
                <a:effectLst/>
                <a:latin typeface="Arial" panose="020B0604020202020204" pitchFamily="34" charset="0"/>
              </a:rPr>
              <a:t>despite frequency</a:t>
            </a:r>
          </a:p>
        </p:txBody>
      </p:sp>
      <p:sp>
        <p:nvSpPr>
          <p:cNvPr id="14" name="TextBox 13">
            <a:extLst>
              <a:ext uri="{FF2B5EF4-FFF2-40B4-BE49-F238E27FC236}">
                <a16:creationId xmlns:a16="http://schemas.microsoft.com/office/drawing/2014/main" id="{622C3919-8808-2292-C77E-10F6DD7D5430}"/>
              </a:ext>
            </a:extLst>
          </p:cNvPr>
          <p:cNvSpPr txBox="1"/>
          <p:nvPr/>
        </p:nvSpPr>
        <p:spPr>
          <a:xfrm>
            <a:off x="116542" y="4213412"/>
            <a:ext cx="5172634" cy="1384995"/>
          </a:xfrm>
          <a:prstGeom prst="rect">
            <a:avLst/>
          </a:prstGeom>
          <a:noFill/>
        </p:spPr>
        <p:txBody>
          <a:bodyPr wrap="square" rtlCol="0">
            <a:spAutoFit/>
          </a:bodyPr>
          <a:lstStyle/>
          <a:p>
            <a:r>
              <a:rPr lang="en-US" sz="2800" dirty="0"/>
              <a:t>Genre </a:t>
            </a:r>
            <a:r>
              <a:rPr lang="en-US" sz="2800" b="1" dirty="0"/>
              <a:t>significantly impacts success.</a:t>
            </a:r>
            <a:r>
              <a:rPr lang="en-US" sz="2800" dirty="0"/>
              <a:t> Thrillers and Dramas are safer bets commercially.</a:t>
            </a:r>
            <a:endParaRPr lang="hi-IN" sz="2800" dirty="0"/>
          </a:p>
        </p:txBody>
      </p:sp>
      <p:sp>
        <p:nvSpPr>
          <p:cNvPr id="3" name="TextBox 2">
            <a:extLst>
              <a:ext uri="{FF2B5EF4-FFF2-40B4-BE49-F238E27FC236}">
                <a16:creationId xmlns:a16="http://schemas.microsoft.com/office/drawing/2014/main" id="{A3D82A4C-6CB5-D969-66AD-4AF1532C8282}"/>
              </a:ext>
            </a:extLst>
          </p:cNvPr>
          <p:cNvSpPr txBox="1"/>
          <p:nvPr/>
        </p:nvSpPr>
        <p:spPr>
          <a:xfrm>
            <a:off x="11446136" y="6318504"/>
            <a:ext cx="546488" cy="369332"/>
          </a:xfrm>
          <a:prstGeom prst="rect">
            <a:avLst/>
          </a:prstGeom>
          <a:noFill/>
        </p:spPr>
        <p:txBody>
          <a:bodyPr wrap="square" rtlCol="0">
            <a:spAutoFit/>
          </a:bodyPr>
          <a:lstStyle/>
          <a:p>
            <a:r>
              <a:rPr lang="en-US" dirty="0"/>
              <a:t>10</a:t>
            </a:r>
            <a:endParaRPr lang="hi-IN" dirty="0"/>
          </a:p>
        </p:txBody>
      </p:sp>
      <p:pic>
        <p:nvPicPr>
          <p:cNvPr id="5" name="Picture 4">
            <a:extLst>
              <a:ext uri="{FF2B5EF4-FFF2-40B4-BE49-F238E27FC236}">
                <a16:creationId xmlns:a16="http://schemas.microsoft.com/office/drawing/2014/main" id="{419F487A-DB85-EAEC-AB54-D61C0121A923}"/>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9099029" y="5156568"/>
            <a:ext cx="1800619" cy="1800619"/>
          </a:xfrm>
          <a:prstGeom prst="rect">
            <a:avLst/>
          </a:prstGeom>
        </p:spPr>
      </p:pic>
      <p:pic>
        <p:nvPicPr>
          <p:cNvPr id="6" name="Picture 5">
            <a:extLst>
              <a:ext uri="{FF2B5EF4-FFF2-40B4-BE49-F238E27FC236}">
                <a16:creationId xmlns:a16="http://schemas.microsoft.com/office/drawing/2014/main" id="{E682D885-C38F-B3F7-EF95-834E063F115D}"/>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273042" y="718090"/>
            <a:ext cx="2017276" cy="1083005"/>
          </a:xfrm>
          <a:prstGeom prst="rect">
            <a:avLst/>
          </a:prstGeom>
        </p:spPr>
      </p:pic>
    </p:spTree>
    <p:extLst>
      <p:ext uri="{BB962C8B-B14F-4D97-AF65-F5344CB8AC3E}">
        <p14:creationId xmlns:p14="http://schemas.microsoft.com/office/powerpoint/2010/main" val="7649397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7"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strVal val="#ppt_h"/>
                                          </p:val>
                                        </p:tav>
                                        <p:tav tm="100000">
                                          <p:val>
                                            <p:strVal val="#ppt_h"/>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13">
                                            <p:txEl>
                                              <p:pRg st="0" end="0"/>
                                            </p:txEl>
                                          </p:spTgt>
                                        </p:tgtEl>
                                        <p:attrNameLst>
                                          <p:attrName>style.visibility</p:attrName>
                                        </p:attrNameLst>
                                      </p:cBhvr>
                                      <p:to>
                                        <p:strVal val="visible"/>
                                      </p:to>
                                    </p:set>
                                    <p:animEffect transition="in" filter="fade">
                                      <p:cBhvr>
                                        <p:cTn id="16" dur="1000"/>
                                        <p:tgtEl>
                                          <p:spTgt spid="13">
                                            <p:txEl>
                                              <p:pRg st="0" end="0"/>
                                            </p:txEl>
                                          </p:spTgt>
                                        </p:tgtEl>
                                      </p:cBhvr>
                                    </p:animEffect>
                                    <p:anim calcmode="lin" valueType="num">
                                      <p:cBhvr>
                                        <p:cTn id="17"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18" dur="1000" fill="hold"/>
                                        <p:tgtEl>
                                          <p:spTgt spid="13">
                                            <p:txEl>
                                              <p:pRg st="0" end="0"/>
                                            </p:txEl>
                                          </p:spTgt>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3">
                                            <p:txEl>
                                              <p:pRg st="1" end="1"/>
                                            </p:txEl>
                                          </p:spTgt>
                                        </p:tgtEl>
                                        <p:attrNameLst>
                                          <p:attrName>style.visibility</p:attrName>
                                        </p:attrNameLst>
                                      </p:cBhvr>
                                      <p:to>
                                        <p:strVal val="visible"/>
                                      </p:to>
                                    </p:set>
                                    <p:animEffect transition="in" filter="fade">
                                      <p:cBhvr>
                                        <p:cTn id="21" dur="1000"/>
                                        <p:tgtEl>
                                          <p:spTgt spid="13">
                                            <p:txEl>
                                              <p:pRg st="1" end="1"/>
                                            </p:txEl>
                                          </p:spTgt>
                                        </p:tgtEl>
                                      </p:cBhvr>
                                    </p:animEffect>
                                    <p:anim calcmode="lin" valueType="num">
                                      <p:cBhvr>
                                        <p:cTn id="22" dur="1000" fill="hold"/>
                                        <p:tgtEl>
                                          <p:spTgt spid="1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13">
                                            <p:txEl>
                                              <p:pRg st="1" end="1"/>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13">
                                            <p:txEl>
                                              <p:pRg st="2" end="2"/>
                                            </p:txEl>
                                          </p:spTgt>
                                        </p:tgtEl>
                                        <p:attrNameLst>
                                          <p:attrName>style.visibility</p:attrName>
                                        </p:attrNameLst>
                                      </p:cBhvr>
                                      <p:to>
                                        <p:strVal val="visible"/>
                                      </p:to>
                                    </p:set>
                                    <p:animEffect transition="in" filter="fade">
                                      <p:cBhvr>
                                        <p:cTn id="26" dur="1000"/>
                                        <p:tgtEl>
                                          <p:spTgt spid="13">
                                            <p:txEl>
                                              <p:pRg st="2" end="2"/>
                                            </p:txEl>
                                          </p:spTgt>
                                        </p:tgtEl>
                                      </p:cBhvr>
                                    </p:animEffect>
                                    <p:anim calcmode="lin" valueType="num">
                                      <p:cBhvr>
                                        <p:cTn id="27" dur="1000" fill="hold"/>
                                        <p:tgtEl>
                                          <p:spTgt spid="1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13">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1000"/>
                                        <p:tgtEl>
                                          <p:spTgt spid="14"/>
                                        </p:tgtEl>
                                      </p:cBhvr>
                                    </p:animEffect>
                                    <p:anim calcmode="lin" valueType="num">
                                      <p:cBhvr>
                                        <p:cTn id="32" dur="1000" fill="hold"/>
                                        <p:tgtEl>
                                          <p:spTgt spid="14"/>
                                        </p:tgtEl>
                                        <p:attrNameLst>
                                          <p:attrName>ppt_x</p:attrName>
                                        </p:attrNameLst>
                                      </p:cBhvr>
                                      <p:tavLst>
                                        <p:tav tm="0">
                                          <p:val>
                                            <p:strVal val="#ppt_x"/>
                                          </p:val>
                                        </p:tav>
                                        <p:tav tm="100000">
                                          <p:val>
                                            <p:strVal val="#ppt_x"/>
                                          </p:val>
                                        </p:tav>
                                      </p:tavLst>
                                    </p:anim>
                                    <p:anim calcmode="lin" valueType="num">
                                      <p:cBhvr>
                                        <p:cTn id="3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build="p"/>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36983">
            <a:alpha val="61000"/>
          </a:srgbClr>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B7560757-CDF7-BE08-8E91-93FD1DA2F7E6}"/>
              </a:ext>
            </a:extLst>
          </p:cNvPr>
          <p:cNvPicPr>
            <a:picLocks noGrp="1" noChangeAspect="1"/>
          </p:cNvPicPr>
          <p:nvPr>
            <p:ph idx="1"/>
          </p:nvPr>
        </p:nvPicPr>
        <p:blipFill>
          <a:blip r:embed="rId3"/>
          <a:srcRect t="6909" b="6807"/>
          <a:stretch/>
        </p:blipFill>
        <p:spPr>
          <a:xfrm>
            <a:off x="5252485" y="923827"/>
            <a:ext cx="6040452" cy="4760536"/>
          </a:xfrm>
        </p:spPr>
      </p:pic>
      <p:sp>
        <p:nvSpPr>
          <p:cNvPr id="5" name="Slide Number Placeholder 4">
            <a:extLst>
              <a:ext uri="{FF2B5EF4-FFF2-40B4-BE49-F238E27FC236}">
                <a16:creationId xmlns:a16="http://schemas.microsoft.com/office/drawing/2014/main" id="{8ED0F999-F04E-9305-E30D-9C622E38147D}"/>
              </a:ext>
            </a:extLst>
          </p:cNvPr>
          <p:cNvSpPr>
            <a:spLocks noGrp="1"/>
          </p:cNvSpPr>
          <p:nvPr>
            <p:ph type="sldNum" sz="quarter" idx="12"/>
          </p:nvPr>
        </p:nvSpPr>
        <p:spPr/>
        <p:txBody>
          <a:bodyPr/>
          <a:lstStyle/>
          <a:p>
            <a:fld id="{8D0AFDD5-844D-364D-8AEC-50CF4D36D55D}" type="slidenum">
              <a:rPr lang="en-US" noProof="0" smtClean="0"/>
              <a:pPr/>
              <a:t>11</a:t>
            </a:fld>
            <a:endParaRPr lang="en-US" noProof="0"/>
          </a:p>
        </p:txBody>
      </p:sp>
      <p:sp>
        <p:nvSpPr>
          <p:cNvPr id="8" name="Rectangle 7">
            <a:extLst>
              <a:ext uri="{FF2B5EF4-FFF2-40B4-BE49-F238E27FC236}">
                <a16:creationId xmlns:a16="http://schemas.microsoft.com/office/drawing/2014/main" id="{2EABA9DD-DC3D-63C4-9AE2-8B7D041A0302}"/>
              </a:ext>
            </a:extLst>
          </p:cNvPr>
          <p:cNvSpPr/>
          <p:nvPr/>
        </p:nvSpPr>
        <p:spPr>
          <a:xfrm>
            <a:off x="0" y="0"/>
            <a:ext cx="4326903"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i-IN" dirty="0"/>
          </a:p>
        </p:txBody>
      </p:sp>
      <p:sp>
        <p:nvSpPr>
          <p:cNvPr id="10" name="TextBox 9">
            <a:extLst>
              <a:ext uri="{FF2B5EF4-FFF2-40B4-BE49-F238E27FC236}">
                <a16:creationId xmlns:a16="http://schemas.microsoft.com/office/drawing/2014/main" id="{113A86A8-A31D-21E9-637E-662EAEDD1C8F}"/>
              </a:ext>
            </a:extLst>
          </p:cNvPr>
          <p:cNvSpPr txBox="1"/>
          <p:nvPr/>
        </p:nvSpPr>
        <p:spPr>
          <a:xfrm>
            <a:off x="65984" y="2308324"/>
            <a:ext cx="4166647" cy="2862322"/>
          </a:xfrm>
          <a:prstGeom prst="rect">
            <a:avLst/>
          </a:prstGeom>
          <a:noFill/>
        </p:spPr>
        <p:txBody>
          <a:bodyPr wrap="square" rtlCol="0">
            <a:spAutoFit/>
          </a:bodyPr>
          <a:lstStyle/>
          <a:p>
            <a:r>
              <a:rPr lang="en-US" sz="2000" b="1" dirty="0"/>
              <a:t>Runtime alone does not dictate box office performance.</a:t>
            </a:r>
            <a:r>
              <a:rPr lang="en-US" sz="2000" dirty="0"/>
              <a:t> While most successful films fall within the </a:t>
            </a:r>
            <a:r>
              <a:rPr lang="en-US" sz="2000" b="1" dirty="0"/>
              <a:t>120 – 160 minute </a:t>
            </a:r>
            <a:r>
              <a:rPr lang="en-US" sz="2000" dirty="0"/>
              <a:t>range, high-grossing exceptions at both ends prove that </a:t>
            </a:r>
            <a:r>
              <a:rPr lang="en-US" sz="2000" b="1" dirty="0"/>
              <a:t>engagement matters more than length</a:t>
            </a:r>
            <a:r>
              <a:rPr lang="en-US" sz="2000" dirty="0"/>
              <a:t>. The focus should be on </a:t>
            </a:r>
            <a:r>
              <a:rPr lang="en-US" sz="2000" b="1" dirty="0"/>
              <a:t>content quality, genre alignment, and audience expectations</a:t>
            </a:r>
            <a:r>
              <a:rPr lang="en-US" sz="2000" dirty="0"/>
              <a:t>, not duration.</a:t>
            </a:r>
            <a:endParaRPr lang="hi-IN" sz="2000" dirty="0"/>
          </a:p>
          <a:p>
            <a:endParaRPr lang="hi-IN" sz="2000" dirty="0"/>
          </a:p>
        </p:txBody>
      </p:sp>
      <p:sp>
        <p:nvSpPr>
          <p:cNvPr id="11" name="TextBox 10">
            <a:extLst>
              <a:ext uri="{FF2B5EF4-FFF2-40B4-BE49-F238E27FC236}">
                <a16:creationId xmlns:a16="http://schemas.microsoft.com/office/drawing/2014/main" id="{4CF823FF-9A9D-6E63-3311-E5028978D046}"/>
              </a:ext>
            </a:extLst>
          </p:cNvPr>
          <p:cNvSpPr txBox="1"/>
          <p:nvPr/>
        </p:nvSpPr>
        <p:spPr>
          <a:xfrm>
            <a:off x="32992" y="0"/>
            <a:ext cx="4166647" cy="2308324"/>
          </a:xfrm>
          <a:prstGeom prst="rect">
            <a:avLst/>
          </a:prstGeom>
          <a:noFill/>
        </p:spPr>
        <p:txBody>
          <a:bodyPr wrap="square" rtlCol="0">
            <a:spAutoFit/>
          </a:bodyPr>
          <a:lstStyle/>
          <a:p>
            <a:r>
              <a:rPr lang="en-US" b="1" dirty="0"/>
              <a:t>No Strong Linear Correlation </a:t>
            </a:r>
          </a:p>
          <a:p>
            <a:pPr marL="342900" indent="-342900">
              <a:buFont typeface="Wingdings" panose="05000000000000000000" pitchFamily="2" charset="2"/>
              <a:buChar char="§"/>
            </a:pPr>
            <a:r>
              <a:rPr lang="en-US" b="1" dirty="0"/>
              <a:t>Observation</a:t>
            </a:r>
            <a:r>
              <a:rPr lang="en-US" dirty="0"/>
              <a:t>: The data points are widely scattered across all runtime values. </a:t>
            </a:r>
          </a:p>
          <a:p>
            <a:pPr marL="342900" indent="-342900">
              <a:buFont typeface="Wingdings" panose="05000000000000000000" pitchFamily="2" charset="2"/>
              <a:buChar char="§"/>
            </a:pPr>
            <a:r>
              <a:rPr lang="en-US" b="1" dirty="0"/>
              <a:t>Conclusion</a:t>
            </a:r>
            <a:r>
              <a:rPr lang="en-US" dirty="0"/>
              <a:t>: Runtime does not have a strong direct influence on box office earnings.</a:t>
            </a:r>
          </a:p>
          <a:p>
            <a:pPr marL="342900" indent="-342900">
              <a:buFont typeface="Wingdings" panose="05000000000000000000" pitchFamily="2" charset="2"/>
              <a:buChar char="§"/>
            </a:pPr>
            <a:r>
              <a:rPr lang="en-US" b="1" dirty="0"/>
              <a:t>Implication</a:t>
            </a:r>
            <a:r>
              <a:rPr lang="en-US" dirty="0"/>
              <a:t>: Simply increasing or decreasing a film’s duration won't necessarily improve revenue.</a:t>
            </a:r>
            <a:endParaRPr lang="hi-IN" dirty="0"/>
          </a:p>
        </p:txBody>
      </p:sp>
      <p:sp>
        <p:nvSpPr>
          <p:cNvPr id="12" name="TextBox 11">
            <a:extLst>
              <a:ext uri="{FF2B5EF4-FFF2-40B4-BE49-F238E27FC236}">
                <a16:creationId xmlns:a16="http://schemas.microsoft.com/office/drawing/2014/main" id="{F2CA8F86-7EA8-7B6B-0112-8981500A22BE}"/>
              </a:ext>
            </a:extLst>
          </p:cNvPr>
          <p:cNvSpPr txBox="1"/>
          <p:nvPr/>
        </p:nvSpPr>
        <p:spPr>
          <a:xfrm>
            <a:off x="-14145" y="4793189"/>
            <a:ext cx="4326903" cy="1938992"/>
          </a:xfrm>
          <a:prstGeom prst="rect">
            <a:avLst/>
          </a:prstGeom>
          <a:noFill/>
        </p:spPr>
        <p:txBody>
          <a:bodyPr wrap="square" rtlCol="0">
            <a:spAutoFit/>
          </a:bodyPr>
          <a:lstStyle/>
          <a:p>
            <a:r>
              <a:rPr lang="en-US" dirty="0"/>
              <a:t> </a:t>
            </a:r>
            <a:r>
              <a:rPr lang="en-US" sz="2400" b="1" dirty="0"/>
              <a:t>Strategic Insights:</a:t>
            </a:r>
          </a:p>
          <a:p>
            <a:pPr marL="342900" indent="-342900">
              <a:buFont typeface="Wingdings" panose="05000000000000000000" pitchFamily="2" charset="2"/>
              <a:buChar char="§"/>
            </a:pPr>
            <a:r>
              <a:rPr lang="en-US" sz="2400" dirty="0"/>
              <a:t>Optimal runtime range</a:t>
            </a:r>
          </a:p>
          <a:p>
            <a:pPr marL="342900" indent="-342900">
              <a:buFont typeface="Wingdings" panose="05000000000000000000" pitchFamily="2" charset="2"/>
              <a:buChar char="§"/>
            </a:pPr>
            <a:r>
              <a:rPr lang="en-US" sz="2400" dirty="0"/>
              <a:t>Avoid overemphasizing duration in success planning</a:t>
            </a:r>
          </a:p>
          <a:p>
            <a:pPr marL="342900" indent="-342900">
              <a:buFont typeface="Wingdings" panose="05000000000000000000" pitchFamily="2" charset="2"/>
              <a:buChar char="§"/>
            </a:pPr>
            <a:r>
              <a:rPr lang="en-US" sz="2400" dirty="0"/>
              <a:t>Tailor runtime by genre</a:t>
            </a:r>
            <a:endParaRPr lang="hi-IN" sz="2400" dirty="0"/>
          </a:p>
        </p:txBody>
      </p:sp>
      <p:pic>
        <p:nvPicPr>
          <p:cNvPr id="14" name="Picture 13">
            <a:extLst>
              <a:ext uri="{FF2B5EF4-FFF2-40B4-BE49-F238E27FC236}">
                <a16:creationId xmlns:a16="http://schemas.microsoft.com/office/drawing/2014/main" id="{35503CF0-C8F9-ACAA-37BE-011A28141F5D}"/>
              </a:ext>
            </a:extLst>
          </p:cNvPr>
          <p:cNvPicPr>
            <a:picLocks noChangeAspect="1"/>
          </p:cNvPicPr>
          <p:nvPr/>
        </p:nvPicPr>
        <p:blipFill>
          <a:blip r:embed="rId4"/>
          <a:srcRect l="6650" t="7009" r="6210" b="8500"/>
          <a:stretch/>
        </p:blipFill>
        <p:spPr>
          <a:xfrm>
            <a:off x="5252485" y="894304"/>
            <a:ext cx="6040452" cy="4865473"/>
          </a:xfrm>
          <a:prstGeom prst="rect">
            <a:avLst/>
          </a:prstGeom>
        </p:spPr>
      </p:pic>
      <p:sp>
        <p:nvSpPr>
          <p:cNvPr id="15" name="Rectangle 14">
            <a:extLst>
              <a:ext uri="{FF2B5EF4-FFF2-40B4-BE49-F238E27FC236}">
                <a16:creationId xmlns:a16="http://schemas.microsoft.com/office/drawing/2014/main" id="{E1E1E9A3-12E2-39BC-0B7B-56C76CCAFAD0}"/>
              </a:ext>
            </a:extLst>
          </p:cNvPr>
          <p:cNvSpPr/>
          <p:nvPr/>
        </p:nvSpPr>
        <p:spPr>
          <a:xfrm>
            <a:off x="32992" y="0"/>
            <a:ext cx="4308056" cy="6858000"/>
          </a:xfrm>
          <a:prstGeom prst="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hi-IN"/>
          </a:p>
        </p:txBody>
      </p:sp>
      <p:sp>
        <p:nvSpPr>
          <p:cNvPr id="17" name="TextBox 16">
            <a:extLst>
              <a:ext uri="{FF2B5EF4-FFF2-40B4-BE49-F238E27FC236}">
                <a16:creationId xmlns:a16="http://schemas.microsoft.com/office/drawing/2014/main" id="{0A6116CD-8413-EE55-F8B7-193E61C1707C}"/>
              </a:ext>
            </a:extLst>
          </p:cNvPr>
          <p:cNvSpPr txBox="1"/>
          <p:nvPr/>
        </p:nvSpPr>
        <p:spPr>
          <a:xfrm>
            <a:off x="89551" y="97696"/>
            <a:ext cx="3921551" cy="3170099"/>
          </a:xfrm>
          <a:prstGeom prst="rect">
            <a:avLst/>
          </a:prstGeom>
          <a:noFill/>
        </p:spPr>
        <p:txBody>
          <a:bodyPr wrap="square" rtlCol="0">
            <a:spAutoFit/>
          </a:bodyPr>
          <a:lstStyle/>
          <a:p>
            <a:r>
              <a:rPr lang="en-US" sz="2000" b="1" dirty="0"/>
              <a:t>Hindi is the Dominant Language</a:t>
            </a:r>
            <a:endParaRPr lang="en-US" sz="2000" dirty="0"/>
          </a:p>
          <a:p>
            <a:r>
              <a:rPr lang="en-US" sz="2000" dirty="0"/>
              <a:t>While Indian cinema is linguistically diverse, this dataset likely focuses on films distributed under the “</a:t>
            </a:r>
            <a:r>
              <a:rPr lang="en-US" sz="2000" b="1" dirty="0"/>
              <a:t>Bollywood</a:t>
            </a:r>
            <a:r>
              <a:rPr lang="en-US" sz="2000" dirty="0"/>
              <a:t>” umbrella, where </a:t>
            </a:r>
            <a:r>
              <a:rPr lang="en-US" sz="2000" b="1" dirty="0"/>
              <a:t>Hindi is predominant</a:t>
            </a:r>
            <a:r>
              <a:rPr lang="en-US" sz="2000" dirty="0"/>
              <a:t>.</a:t>
            </a:r>
            <a:r>
              <a:rPr lang="en-US" sz="2000" b="1" dirty="0"/>
              <a:t> Hindi dominates Bollywood cinema</a:t>
            </a:r>
            <a:r>
              <a:rPr lang="en-US" sz="2000" dirty="0"/>
              <a:t>, but the </a:t>
            </a:r>
            <a:r>
              <a:rPr lang="en-US" sz="2000" b="1" dirty="0"/>
              <a:t>emerging strength of regional language content</a:t>
            </a:r>
            <a:r>
              <a:rPr lang="en-US" sz="2000" dirty="0"/>
              <a:t>—especially in OTT and dubbed forma—indicates a growing opportunity.</a:t>
            </a:r>
            <a:endParaRPr lang="hi-IN" sz="2000" dirty="0"/>
          </a:p>
        </p:txBody>
      </p:sp>
      <p:sp>
        <p:nvSpPr>
          <p:cNvPr id="18" name="TextBox 17">
            <a:extLst>
              <a:ext uri="{FF2B5EF4-FFF2-40B4-BE49-F238E27FC236}">
                <a16:creationId xmlns:a16="http://schemas.microsoft.com/office/drawing/2014/main" id="{BE172863-DD69-0CA6-4CFB-5C188AFF1DCC}"/>
              </a:ext>
            </a:extLst>
          </p:cNvPr>
          <p:cNvSpPr txBox="1"/>
          <p:nvPr/>
        </p:nvSpPr>
        <p:spPr>
          <a:xfrm>
            <a:off x="117836" y="3429490"/>
            <a:ext cx="3813139" cy="3170099"/>
          </a:xfrm>
          <a:prstGeom prst="rect">
            <a:avLst/>
          </a:prstGeom>
          <a:noFill/>
        </p:spPr>
        <p:txBody>
          <a:bodyPr wrap="square" rtlCol="0">
            <a:spAutoFit/>
          </a:bodyPr>
          <a:lstStyle/>
          <a:p>
            <a:pPr>
              <a:buNone/>
            </a:pPr>
            <a:r>
              <a:rPr lang="en-US" sz="2000" b="1" dirty="0"/>
              <a:t>Strategic Implication for Filmmakers</a:t>
            </a:r>
          </a:p>
          <a:p>
            <a:pPr>
              <a:buFont typeface="Arial" panose="020B0604020202020204" pitchFamily="34" charset="0"/>
              <a:buChar char="•"/>
            </a:pPr>
            <a:r>
              <a:rPr lang="en-US" sz="2000" b="1" dirty="0"/>
              <a:t>Insight:</a:t>
            </a:r>
            <a:r>
              <a:rPr lang="en-US" sz="2000" dirty="0"/>
              <a:t> New productions aiming at pan-India success should consider </a:t>
            </a:r>
            <a:r>
              <a:rPr lang="en-US" sz="2000" b="1" dirty="0"/>
              <a:t>multi-language releases</a:t>
            </a:r>
            <a:r>
              <a:rPr lang="en-US" sz="2000" dirty="0"/>
              <a:t> (a strategy common in Tamil/Telugu industries).</a:t>
            </a:r>
          </a:p>
          <a:p>
            <a:pPr>
              <a:buFont typeface="Arial" panose="020B0604020202020204" pitchFamily="34" charset="0"/>
              <a:buChar char="•"/>
            </a:pPr>
            <a:r>
              <a:rPr lang="en-US" sz="2000" b="1" dirty="0"/>
              <a:t>Conclusion:</a:t>
            </a:r>
            <a:r>
              <a:rPr lang="en-US" sz="2000" dirty="0"/>
              <a:t> Expanding language diversity may increase reach and revenue—especially in southern and eastern markets.</a:t>
            </a:r>
          </a:p>
          <a:p>
            <a:endParaRPr lang="hi-IN" sz="2000" dirty="0"/>
          </a:p>
        </p:txBody>
      </p:sp>
      <p:sp>
        <p:nvSpPr>
          <p:cNvPr id="19" name="TextBox 18">
            <a:extLst>
              <a:ext uri="{FF2B5EF4-FFF2-40B4-BE49-F238E27FC236}">
                <a16:creationId xmlns:a16="http://schemas.microsoft.com/office/drawing/2014/main" id="{28F72291-AC40-8A8B-F7E0-DF367619989F}"/>
              </a:ext>
            </a:extLst>
          </p:cNvPr>
          <p:cNvSpPr txBox="1"/>
          <p:nvPr/>
        </p:nvSpPr>
        <p:spPr>
          <a:xfrm>
            <a:off x="4339728" y="12855"/>
            <a:ext cx="7832105" cy="707886"/>
          </a:xfrm>
          <a:prstGeom prst="rect">
            <a:avLst/>
          </a:prstGeom>
          <a:solidFill>
            <a:schemeClr val="accent2"/>
          </a:solidFill>
        </p:spPr>
        <p:txBody>
          <a:bodyPr wrap="square" rtlCol="0">
            <a:spAutoFit/>
          </a:bodyPr>
          <a:lstStyle/>
          <a:p>
            <a:pPr algn="ctr"/>
            <a:r>
              <a:rPr lang="en-IN" sz="4000" b="1" dirty="0">
                <a:solidFill>
                  <a:schemeClr val="bg1"/>
                </a:solidFill>
              </a:rPr>
              <a:t> </a:t>
            </a:r>
            <a:r>
              <a:rPr lang="en-IN" sz="4000" b="1" dirty="0"/>
              <a:t>Runtime &amp; Language Analysis</a:t>
            </a:r>
            <a:endParaRPr lang="hi-IN" sz="4000" b="1" dirty="0"/>
          </a:p>
        </p:txBody>
      </p:sp>
      <p:pic>
        <p:nvPicPr>
          <p:cNvPr id="2" name="Picture 1">
            <a:extLst>
              <a:ext uri="{FF2B5EF4-FFF2-40B4-BE49-F238E27FC236}">
                <a16:creationId xmlns:a16="http://schemas.microsoft.com/office/drawing/2014/main" id="{C8AC9DA9-D54E-E5F5-C54C-920EB8A31FD8}"/>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710" b="89844" l="4063" r="99688">
                        <a14:foregroundMark x1="19531" y1="22433" x2="6563" y2="35268"/>
                        <a14:foregroundMark x1="6563" y1="35268" x2="2188" y2="43862"/>
                        <a14:foregroundMark x1="3122" y1="64275" x2="3254" y2="67164"/>
                        <a14:foregroundMark x1="3092" y1="63616" x2="3120" y2="64234"/>
                        <a14:foregroundMark x1="2188" y1="43862" x2="3092" y2="63616"/>
                        <a14:foregroundMark x1="11451" y1="72148" x2="27500" y2="80469"/>
                        <a14:foregroundMark x1="27500" y1="80469" x2="40156" y2="84375"/>
                        <a14:foregroundMark x1="42404" y1="87973" x2="43211" y2="89265"/>
                        <a14:foregroundMark x1="40853" y1="85491" x2="41058" y2="85818"/>
                        <a14:foregroundMark x1="40156" y1="84375" x2="40853" y2="85491"/>
                        <a14:foregroundMark x1="94923" y1="65936" x2="94063" y2="48103"/>
                        <a14:foregroundMark x1="94063" y1="48103" x2="83906" y2="28237"/>
                        <a14:foregroundMark x1="83906" y1="28237" x2="83125" y2="27902"/>
                        <a14:foregroundMark x1="33281" y1="26563" x2="17813" y2="45424"/>
                        <a14:foregroundMark x1="17813" y1="45424" x2="32500" y2="39955"/>
                        <a14:foregroundMark x1="32500" y1="39955" x2="46094" y2="28348"/>
                        <a14:foregroundMark x1="11719" y1="47545" x2="22969" y2="53795"/>
                        <a14:foregroundMark x1="22969" y1="53795" x2="25313" y2="53013"/>
                        <a14:foregroundMark x1="4063" y1="39063" x2="1563" y2="49554"/>
                        <a14:foregroundMark x1="1563" y1="49554" x2="4063" y2="59040"/>
                        <a14:foregroundMark x1="4063" y1="59040" x2="4688" y2="60045"/>
                        <a14:foregroundMark x1="97656" y1="43973" x2="99219" y2="53795"/>
                        <a14:foregroundMark x1="99219" y1="53795" x2="98594" y2="56362"/>
                        <a14:foregroundMark x1="98281" y1="55915" x2="99688" y2="48214"/>
                        <a14:foregroundMark x1="99688" y1="48214" x2="97656" y2="42522"/>
                        <a14:backgroundMark x1="2188" y1="63616" x2="2188" y2="63616"/>
                        <a14:backgroundMark x1="7031" y1="69420" x2="7031" y2="69420"/>
                        <a14:backgroundMark x1="6875" y1="71540" x2="6875" y2="71540"/>
                        <a14:backgroundMark x1="6875" y1="71540" x2="4844" y2="68527"/>
                        <a14:backgroundMark x1="6563" y1="73661" x2="4531" y2="66741"/>
                        <a14:backgroundMark x1="4531" y1="66741" x2="8906" y2="72991"/>
                        <a14:backgroundMark x1="8906" y1="72991" x2="8906" y2="73326"/>
                        <a14:backgroundMark x1="6094" y1="76116" x2="5469" y2="78237"/>
                        <a14:backgroundMark x1="42188" y1="85491" x2="42188" y2="85491"/>
                        <a14:backgroundMark x1="42188" y1="85491" x2="55156" y2="86719"/>
                        <a14:backgroundMark x1="55156" y1="86719" x2="81563" y2="81585"/>
                        <a14:backgroundMark x1="81563" y1="81585" x2="92500" y2="72210"/>
                        <a14:backgroundMark x1="92500" y1="72210" x2="68438" y2="85156"/>
                        <a14:backgroundMark x1="68438" y1="85156" x2="43906" y2="88951"/>
                        <a14:backgroundMark x1="93906" y1="68638" x2="95469" y2="76228"/>
                        <a14:backgroundMark x1="95469" y1="76228" x2="85781" y2="79129"/>
                        <a14:backgroundMark x1="85781" y1="79129" x2="85469" y2="79129"/>
                        <a14:backgroundMark x1="95313" y1="66964" x2="95313" y2="68638"/>
                        <a14:backgroundMark x1="93906" y1="67746" x2="96875" y2="64955"/>
                        <a14:backgroundMark x1="95469" y1="66183" x2="95000" y2="68973"/>
                        <a14:backgroundMark x1="85313" y1="79241" x2="85313" y2="80915"/>
                        <a14:backgroundMark x1="40469" y1="86049" x2="42188" y2="88058"/>
                        <a14:backgroundMark x1="42188" y1="90179" x2="49219" y2="91853"/>
                        <a14:backgroundMark x1="3594" y1="70759" x2="9375" y2="79353"/>
                        <a14:backgroundMark x1="9375" y1="79353" x2="7813" y2="73772"/>
                        <a14:backgroundMark x1="7656" y1="79799" x2="7813" y2="80804"/>
                        <a14:backgroundMark x1="3594" y1="65179" x2="2344" y2="62723"/>
                      </a14:backgroundRemoval>
                    </a14:imgEffect>
                  </a14:imgLayer>
                </a14:imgProps>
              </a:ext>
            </a:extLst>
          </a:blip>
          <a:srcRect b="45303"/>
          <a:stretch/>
        </p:blipFill>
        <p:spPr>
          <a:xfrm rot="5400000">
            <a:off x="4711204" y="-396287"/>
            <a:ext cx="752290" cy="1481766"/>
          </a:xfrm>
          <a:prstGeom prst="rect">
            <a:avLst/>
          </a:prstGeom>
        </p:spPr>
      </p:pic>
    </p:spTree>
    <p:extLst>
      <p:ext uri="{BB962C8B-B14F-4D97-AF65-F5344CB8AC3E}">
        <p14:creationId xmlns:p14="http://schemas.microsoft.com/office/powerpoint/2010/main" val="19753675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1000"/>
                                        <p:tgtEl>
                                          <p:spTgt spid="11"/>
                                        </p:tgtEl>
                                      </p:cBhvr>
                                    </p:animEffect>
                                    <p:anim calcmode="lin" valueType="num">
                                      <p:cBhvr>
                                        <p:cTn id="19" dur="1000" fill="hold"/>
                                        <p:tgtEl>
                                          <p:spTgt spid="11"/>
                                        </p:tgtEl>
                                        <p:attrNameLst>
                                          <p:attrName>ppt_x</p:attrName>
                                        </p:attrNameLst>
                                      </p:cBhvr>
                                      <p:tavLst>
                                        <p:tav tm="0">
                                          <p:val>
                                            <p:strVal val="#ppt_x"/>
                                          </p:val>
                                        </p:tav>
                                        <p:tav tm="100000">
                                          <p:val>
                                            <p:strVal val="#ppt_x"/>
                                          </p:val>
                                        </p:tav>
                                      </p:tavLst>
                                    </p:anim>
                                    <p:anim calcmode="lin" valueType="num">
                                      <p:cBhvr>
                                        <p:cTn id="20" dur="1000" fill="hold"/>
                                        <p:tgtEl>
                                          <p:spTgt spid="11"/>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1000"/>
                                        <p:tgtEl>
                                          <p:spTgt spid="10"/>
                                        </p:tgtEl>
                                      </p:cBhvr>
                                    </p:animEffect>
                                    <p:anim calcmode="lin" valueType="num">
                                      <p:cBhvr>
                                        <p:cTn id="24" dur="1000" fill="hold"/>
                                        <p:tgtEl>
                                          <p:spTgt spid="10"/>
                                        </p:tgtEl>
                                        <p:attrNameLst>
                                          <p:attrName>ppt_x</p:attrName>
                                        </p:attrNameLst>
                                      </p:cBhvr>
                                      <p:tavLst>
                                        <p:tav tm="0">
                                          <p:val>
                                            <p:strVal val="#ppt_x"/>
                                          </p:val>
                                        </p:tav>
                                        <p:tav tm="100000">
                                          <p:val>
                                            <p:strVal val="#ppt_x"/>
                                          </p:val>
                                        </p:tav>
                                      </p:tavLst>
                                    </p:anim>
                                    <p:anim calcmode="lin" valueType="num">
                                      <p:cBhvr>
                                        <p:cTn id="25" dur="1000" fill="hold"/>
                                        <p:tgtEl>
                                          <p:spTgt spid="10"/>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down)">
                                      <p:cBhvr>
                                        <p:cTn id="35" dur="500"/>
                                        <p:tgtEl>
                                          <p:spTgt spid="14"/>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15"/>
                                        </p:tgtEl>
                                        <p:attrNameLst>
                                          <p:attrName>style.visibility</p:attrName>
                                        </p:attrNameLst>
                                      </p:cBhvr>
                                      <p:to>
                                        <p:strVal val="visible"/>
                                      </p:to>
                                    </p:set>
                                  </p:childTnLst>
                                </p:cTn>
                              </p:par>
                              <p:par>
                                <p:cTn id="40" presetID="22" presetClass="entr" presetSubtype="4"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wipe(down)">
                                      <p:cBhvr>
                                        <p:cTn id="42" dur="500"/>
                                        <p:tgtEl>
                                          <p:spTgt spid="17"/>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wipe(down)">
                                      <p:cBhvr>
                                        <p:cTn id="4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5" grpId="0" animBg="1"/>
      <p:bldP spid="17" grpId="0"/>
      <p:bldP spid="18" grpId="0"/>
      <p:bldP spid="1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A825DDF-0072-A9E8-4200-4D6116F7AC51}"/>
              </a:ext>
            </a:extLst>
          </p:cNvPr>
          <p:cNvSpPr>
            <a:spLocks noGrp="1"/>
          </p:cNvSpPr>
          <p:nvPr>
            <p:ph type="body" sz="quarter" idx="14"/>
          </p:nvPr>
        </p:nvSpPr>
        <p:spPr/>
        <p:txBody>
          <a:bodyPr/>
          <a:lstStyle/>
          <a:p>
            <a:endParaRPr lang="hi-IN"/>
          </a:p>
        </p:txBody>
      </p:sp>
      <p:pic>
        <p:nvPicPr>
          <p:cNvPr id="10" name="Content Placeholder 9">
            <a:extLst>
              <a:ext uri="{FF2B5EF4-FFF2-40B4-BE49-F238E27FC236}">
                <a16:creationId xmlns:a16="http://schemas.microsoft.com/office/drawing/2014/main" id="{CBD58553-77B6-C85D-999C-F736D5CDB863}"/>
              </a:ext>
            </a:extLst>
          </p:cNvPr>
          <p:cNvPicPr>
            <a:picLocks noGrp="1" noChangeAspect="1"/>
          </p:cNvPicPr>
          <p:nvPr>
            <p:ph sz="half" idx="2"/>
          </p:nvPr>
        </p:nvPicPr>
        <p:blipFill>
          <a:blip r:embed="rId2"/>
          <a:stretch>
            <a:fillRect/>
          </a:stretch>
        </p:blipFill>
        <p:spPr>
          <a:xfrm>
            <a:off x="685800" y="1956816"/>
            <a:ext cx="5047488" cy="3986783"/>
          </a:xfrm>
          <a:prstGeom prst="rect">
            <a:avLst/>
          </a:prstGeom>
        </p:spPr>
      </p:pic>
      <p:sp>
        <p:nvSpPr>
          <p:cNvPr id="5" name="Text Placeholder 4">
            <a:extLst>
              <a:ext uri="{FF2B5EF4-FFF2-40B4-BE49-F238E27FC236}">
                <a16:creationId xmlns:a16="http://schemas.microsoft.com/office/drawing/2014/main" id="{A7CC44BB-FCA9-1ABA-F597-F79F634D8178}"/>
              </a:ext>
            </a:extLst>
          </p:cNvPr>
          <p:cNvSpPr>
            <a:spLocks noGrp="1"/>
          </p:cNvSpPr>
          <p:nvPr>
            <p:ph type="body" sz="quarter" idx="19"/>
          </p:nvPr>
        </p:nvSpPr>
        <p:spPr/>
        <p:txBody>
          <a:bodyPr/>
          <a:lstStyle/>
          <a:p>
            <a:endParaRPr lang="hi-IN"/>
          </a:p>
        </p:txBody>
      </p:sp>
      <p:pic>
        <p:nvPicPr>
          <p:cNvPr id="11" name="Content Placeholder 10">
            <a:extLst>
              <a:ext uri="{FF2B5EF4-FFF2-40B4-BE49-F238E27FC236}">
                <a16:creationId xmlns:a16="http://schemas.microsoft.com/office/drawing/2014/main" id="{CC53DCA6-4622-081B-B725-A66DD10BEE0C}"/>
              </a:ext>
            </a:extLst>
          </p:cNvPr>
          <p:cNvPicPr>
            <a:picLocks noGrp="1" noChangeAspect="1"/>
          </p:cNvPicPr>
          <p:nvPr>
            <p:ph sz="half" idx="20"/>
          </p:nvPr>
        </p:nvPicPr>
        <p:blipFill>
          <a:blip r:embed="rId3"/>
          <a:stretch>
            <a:fillRect/>
          </a:stretch>
        </p:blipFill>
        <p:spPr>
          <a:xfrm>
            <a:off x="6358128" y="1989809"/>
            <a:ext cx="5047487" cy="3984241"/>
          </a:xfrm>
          <a:prstGeom prst="rect">
            <a:avLst/>
          </a:prstGeom>
        </p:spPr>
      </p:pic>
      <p:sp>
        <p:nvSpPr>
          <p:cNvPr id="7" name="Slide Number Placeholder 6">
            <a:extLst>
              <a:ext uri="{FF2B5EF4-FFF2-40B4-BE49-F238E27FC236}">
                <a16:creationId xmlns:a16="http://schemas.microsoft.com/office/drawing/2014/main" id="{2F5168E2-8136-6CCB-9053-27E3FBE837ED}"/>
              </a:ext>
            </a:extLst>
          </p:cNvPr>
          <p:cNvSpPr>
            <a:spLocks noGrp="1"/>
          </p:cNvSpPr>
          <p:nvPr>
            <p:ph type="sldNum" sz="quarter" idx="12"/>
          </p:nvPr>
        </p:nvSpPr>
        <p:spPr/>
        <p:txBody>
          <a:bodyPr/>
          <a:lstStyle/>
          <a:p>
            <a:fld id="{8D0AFDD5-844D-364D-8AEC-50CF4D36D55D}" type="slidenum">
              <a:rPr lang="en-US" noProof="0" smtClean="0"/>
              <a:pPr/>
              <a:t>12</a:t>
            </a:fld>
            <a:endParaRPr lang="en-US" noProof="0"/>
          </a:p>
        </p:txBody>
      </p:sp>
      <p:sp>
        <p:nvSpPr>
          <p:cNvPr id="8" name="Footer Placeholder 7">
            <a:extLst>
              <a:ext uri="{FF2B5EF4-FFF2-40B4-BE49-F238E27FC236}">
                <a16:creationId xmlns:a16="http://schemas.microsoft.com/office/drawing/2014/main" id="{E7CCE6BB-DF14-FE09-B543-FC09D85C2D43}"/>
              </a:ext>
            </a:extLst>
          </p:cNvPr>
          <p:cNvSpPr>
            <a:spLocks noGrp="1"/>
          </p:cNvSpPr>
          <p:nvPr>
            <p:ph type="ftr" sz="quarter" idx="11"/>
          </p:nvPr>
        </p:nvSpPr>
        <p:spPr/>
        <p:txBody>
          <a:bodyPr/>
          <a:lstStyle/>
          <a:p>
            <a:r>
              <a:rPr lang="en-US" sz="1000" dirty="0"/>
              <a:t>Movie Analysis : Box-Office Success Factor</a:t>
            </a:r>
          </a:p>
        </p:txBody>
      </p:sp>
      <p:sp>
        <p:nvSpPr>
          <p:cNvPr id="9" name="Date Placeholder 8">
            <a:extLst>
              <a:ext uri="{FF2B5EF4-FFF2-40B4-BE49-F238E27FC236}">
                <a16:creationId xmlns:a16="http://schemas.microsoft.com/office/drawing/2014/main" id="{536E0AF5-50FC-495C-0BF2-1DCE7DC8C300}"/>
              </a:ext>
            </a:extLst>
          </p:cNvPr>
          <p:cNvSpPr>
            <a:spLocks noGrp="1"/>
          </p:cNvSpPr>
          <p:nvPr>
            <p:ph type="dt" sz="half" idx="10"/>
          </p:nvPr>
        </p:nvSpPr>
        <p:spPr/>
        <p:txBody>
          <a:bodyPr/>
          <a:lstStyle/>
          <a:p>
            <a:r>
              <a:rPr lang="en-US" noProof="0" dirty="0"/>
              <a:t>2025</a:t>
            </a:r>
          </a:p>
        </p:txBody>
      </p:sp>
      <p:sp>
        <p:nvSpPr>
          <p:cNvPr id="12" name="TextBox 11">
            <a:extLst>
              <a:ext uri="{FF2B5EF4-FFF2-40B4-BE49-F238E27FC236}">
                <a16:creationId xmlns:a16="http://schemas.microsoft.com/office/drawing/2014/main" id="{4DCD570C-7659-8B1D-0932-DE418BF04A92}"/>
              </a:ext>
            </a:extLst>
          </p:cNvPr>
          <p:cNvSpPr txBox="1"/>
          <p:nvPr/>
        </p:nvSpPr>
        <p:spPr>
          <a:xfrm>
            <a:off x="685800" y="531882"/>
            <a:ext cx="5318509" cy="1600438"/>
          </a:xfrm>
          <a:prstGeom prst="rect">
            <a:avLst/>
          </a:prstGeom>
          <a:noFill/>
        </p:spPr>
        <p:txBody>
          <a:bodyPr wrap="square" rtlCol="0">
            <a:spAutoFit/>
          </a:bodyPr>
          <a:lstStyle/>
          <a:p>
            <a:r>
              <a:rPr lang="en-US" sz="1600" b="1" dirty="0"/>
              <a:t>Budget is the most reliable numeric predictor</a:t>
            </a:r>
            <a:r>
              <a:rPr lang="en-US" sz="1600" dirty="0"/>
              <a:t> of box office performance.</a:t>
            </a:r>
            <a:br>
              <a:rPr lang="en-US" sz="1600" dirty="0"/>
            </a:br>
            <a:r>
              <a:rPr lang="en-US" sz="1600" dirty="0"/>
              <a:t>Ratings and runtime are </a:t>
            </a:r>
            <a:r>
              <a:rPr lang="en-US" b="1" dirty="0"/>
              <a:t>supportive</a:t>
            </a:r>
            <a:r>
              <a:rPr lang="en-US" sz="1600" b="1" dirty="0"/>
              <a:t> factors</a:t>
            </a:r>
            <a:r>
              <a:rPr lang="en-US" sz="1600" dirty="0"/>
              <a:t> that may influence success through audience sentiment rather than direct numerical impact.</a:t>
            </a:r>
          </a:p>
          <a:p>
            <a:r>
              <a:rPr lang="en-US" sz="1600" dirty="0"/>
              <a:t>	</a:t>
            </a:r>
            <a:endParaRPr lang="hi-IN" sz="1600" dirty="0"/>
          </a:p>
        </p:txBody>
      </p:sp>
      <p:grpSp>
        <p:nvGrpSpPr>
          <p:cNvPr id="2" name="Group 1">
            <a:extLst>
              <a:ext uri="{FF2B5EF4-FFF2-40B4-BE49-F238E27FC236}">
                <a16:creationId xmlns:a16="http://schemas.microsoft.com/office/drawing/2014/main" id="{8B63C196-8A1C-118E-6438-4784DC6E8C7D}"/>
              </a:ext>
            </a:extLst>
          </p:cNvPr>
          <p:cNvGrpSpPr/>
          <p:nvPr/>
        </p:nvGrpSpPr>
        <p:grpSpPr>
          <a:xfrm>
            <a:off x="6278252" y="561084"/>
            <a:ext cx="5913748" cy="1365281"/>
            <a:chOff x="6278252" y="561084"/>
            <a:chExt cx="5913748" cy="1365281"/>
          </a:xfrm>
        </p:grpSpPr>
        <p:sp>
          <p:nvSpPr>
            <p:cNvPr id="13" name="TextBox 12">
              <a:extLst>
                <a:ext uri="{FF2B5EF4-FFF2-40B4-BE49-F238E27FC236}">
                  <a16:creationId xmlns:a16="http://schemas.microsoft.com/office/drawing/2014/main" id="{5E7632B8-8DD3-23AD-3914-DD7491EC3D01}"/>
                </a:ext>
              </a:extLst>
            </p:cNvPr>
            <p:cNvSpPr txBox="1"/>
            <p:nvPr/>
          </p:nvSpPr>
          <p:spPr>
            <a:xfrm>
              <a:off x="6278252" y="561084"/>
              <a:ext cx="5913748" cy="1200329"/>
            </a:xfrm>
            <a:prstGeom prst="rect">
              <a:avLst/>
            </a:prstGeom>
            <a:noFill/>
          </p:spPr>
          <p:txBody>
            <a:bodyPr wrap="square" rtlCol="0">
              <a:spAutoFit/>
            </a:bodyPr>
            <a:lstStyle/>
            <a:p>
              <a:r>
                <a:rPr lang="en-US" sz="1800" dirty="0"/>
                <a:t>The model is effective at forecasting </a:t>
              </a:r>
              <a:r>
                <a:rPr lang="en-US" sz="1800" b="1" dirty="0"/>
                <a:t>general box office performance</a:t>
              </a:r>
              <a:r>
                <a:rPr lang="en-US" sz="1800" dirty="0"/>
                <a:t>, especially for average-range films.</a:t>
              </a:r>
              <a:br>
                <a:rPr lang="en-US" sz="1800" dirty="0"/>
              </a:br>
              <a:endParaRPr lang="hi-IN" sz="1800" dirty="0"/>
            </a:p>
            <a:p>
              <a:endParaRPr lang="hi-IN" dirty="0"/>
            </a:p>
          </p:txBody>
        </p:sp>
        <p:pic>
          <p:nvPicPr>
            <p:cNvPr id="14" name="Picture 13">
              <a:extLst>
                <a:ext uri="{FF2B5EF4-FFF2-40B4-BE49-F238E27FC236}">
                  <a16:creationId xmlns:a16="http://schemas.microsoft.com/office/drawing/2014/main" id="{E6194A2B-6ADB-6752-9EFC-ACFDBB77B1E4}"/>
                </a:ext>
              </a:extLst>
            </p:cNvPr>
            <p:cNvPicPr>
              <a:picLocks noChangeAspect="1"/>
            </p:cNvPicPr>
            <p:nvPr/>
          </p:nvPicPr>
          <p:blipFill>
            <a:blip r:embed="rId4"/>
            <a:srcRect l="2061" t="26314" r="9518" b="20348"/>
            <a:stretch/>
          </p:blipFill>
          <p:spPr>
            <a:xfrm>
              <a:off x="6358128" y="1206630"/>
              <a:ext cx="5047486" cy="719735"/>
            </a:xfrm>
            <a:prstGeom prst="rect">
              <a:avLst/>
            </a:prstGeom>
          </p:spPr>
        </p:pic>
      </p:grpSp>
      <p:sp>
        <p:nvSpPr>
          <p:cNvPr id="15" name="TextBox 14">
            <a:extLst>
              <a:ext uri="{FF2B5EF4-FFF2-40B4-BE49-F238E27FC236}">
                <a16:creationId xmlns:a16="http://schemas.microsoft.com/office/drawing/2014/main" id="{E99BDCD4-FE1A-54D0-7E1F-8F78098AB4CD}"/>
              </a:ext>
            </a:extLst>
          </p:cNvPr>
          <p:cNvSpPr txBox="1"/>
          <p:nvPr/>
        </p:nvSpPr>
        <p:spPr>
          <a:xfrm>
            <a:off x="0" y="-23691"/>
            <a:ext cx="12191999" cy="584775"/>
          </a:xfrm>
          <a:prstGeom prst="rect">
            <a:avLst/>
          </a:prstGeom>
          <a:solidFill>
            <a:schemeClr val="accent2"/>
          </a:solidFill>
        </p:spPr>
        <p:txBody>
          <a:bodyPr wrap="square" rtlCol="0">
            <a:spAutoFit/>
          </a:bodyPr>
          <a:lstStyle/>
          <a:p>
            <a:pPr algn="ctr"/>
            <a:r>
              <a:rPr lang="en-IN" sz="3200" b="1" dirty="0"/>
              <a:t>Correlation &amp; Predictive </a:t>
            </a:r>
            <a:r>
              <a:rPr lang="en-IN" sz="3200" b="1" dirty="0" err="1"/>
              <a:t>Modeling</a:t>
            </a:r>
            <a:endParaRPr lang="hi-IN" sz="3200" b="1" dirty="0"/>
          </a:p>
        </p:txBody>
      </p:sp>
      <p:pic>
        <p:nvPicPr>
          <p:cNvPr id="4" name="Picture 3">
            <a:extLst>
              <a:ext uri="{FF2B5EF4-FFF2-40B4-BE49-F238E27FC236}">
                <a16:creationId xmlns:a16="http://schemas.microsoft.com/office/drawing/2014/main" id="{F6037913-885B-8A42-952B-32151EB906A2}"/>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710" b="89844" l="4063" r="99688">
                        <a14:foregroundMark x1="19531" y1="22433" x2="6563" y2="35268"/>
                        <a14:foregroundMark x1="6563" y1="35268" x2="2188" y2="43862"/>
                        <a14:foregroundMark x1="3122" y1="64275" x2="3254" y2="67164"/>
                        <a14:foregroundMark x1="3092" y1="63616" x2="3120" y2="64234"/>
                        <a14:foregroundMark x1="2188" y1="43862" x2="3092" y2="63616"/>
                        <a14:foregroundMark x1="11451" y1="72148" x2="27500" y2="80469"/>
                        <a14:foregroundMark x1="27500" y1="80469" x2="40156" y2="84375"/>
                        <a14:foregroundMark x1="42404" y1="87973" x2="43211" y2="89265"/>
                        <a14:foregroundMark x1="40853" y1="85491" x2="41058" y2="85818"/>
                        <a14:foregroundMark x1="40156" y1="84375" x2="40853" y2="85491"/>
                        <a14:foregroundMark x1="94923" y1="65936" x2="94063" y2="48103"/>
                        <a14:foregroundMark x1="94063" y1="48103" x2="83906" y2="28237"/>
                        <a14:foregroundMark x1="83906" y1="28237" x2="83125" y2="27902"/>
                        <a14:foregroundMark x1="33281" y1="26563" x2="17813" y2="45424"/>
                        <a14:foregroundMark x1="17813" y1="45424" x2="32500" y2="39955"/>
                        <a14:foregroundMark x1="32500" y1="39955" x2="46094" y2="28348"/>
                        <a14:foregroundMark x1="11719" y1="47545" x2="22969" y2="53795"/>
                        <a14:foregroundMark x1="22969" y1="53795" x2="25313" y2="53013"/>
                        <a14:foregroundMark x1="4063" y1="39063" x2="1563" y2="49554"/>
                        <a14:foregroundMark x1="1563" y1="49554" x2="4063" y2="59040"/>
                        <a14:foregroundMark x1="4063" y1="59040" x2="4688" y2="60045"/>
                        <a14:foregroundMark x1="97656" y1="43973" x2="99219" y2="53795"/>
                        <a14:foregroundMark x1="99219" y1="53795" x2="98594" y2="56362"/>
                        <a14:foregroundMark x1="98281" y1="55915" x2="99688" y2="48214"/>
                        <a14:foregroundMark x1="99688" y1="48214" x2="97656" y2="42522"/>
                        <a14:backgroundMark x1="2188" y1="63616" x2="2188" y2="63616"/>
                        <a14:backgroundMark x1="7031" y1="69420" x2="7031" y2="69420"/>
                        <a14:backgroundMark x1="6875" y1="71540" x2="6875" y2="71540"/>
                        <a14:backgroundMark x1="6875" y1="71540" x2="4844" y2="68527"/>
                        <a14:backgroundMark x1="6563" y1="73661" x2="4531" y2="66741"/>
                        <a14:backgroundMark x1="4531" y1="66741" x2="8906" y2="72991"/>
                        <a14:backgroundMark x1="8906" y1="72991" x2="8906" y2="73326"/>
                        <a14:backgroundMark x1="6094" y1="76116" x2="5469" y2="78237"/>
                        <a14:backgroundMark x1="42188" y1="85491" x2="42188" y2="85491"/>
                        <a14:backgroundMark x1="42188" y1="85491" x2="55156" y2="86719"/>
                        <a14:backgroundMark x1="55156" y1="86719" x2="81563" y2="81585"/>
                        <a14:backgroundMark x1="81563" y1="81585" x2="92500" y2="72210"/>
                        <a14:backgroundMark x1="92500" y1="72210" x2="68438" y2="85156"/>
                        <a14:backgroundMark x1="68438" y1="85156" x2="43906" y2="88951"/>
                        <a14:backgroundMark x1="93906" y1="68638" x2="95469" y2="76228"/>
                        <a14:backgroundMark x1="95469" y1="76228" x2="85781" y2="79129"/>
                        <a14:backgroundMark x1="85781" y1="79129" x2="85469" y2="79129"/>
                        <a14:backgroundMark x1="95313" y1="66964" x2="95313" y2="68638"/>
                        <a14:backgroundMark x1="93906" y1="67746" x2="96875" y2="64955"/>
                        <a14:backgroundMark x1="95469" y1="66183" x2="95000" y2="68973"/>
                        <a14:backgroundMark x1="85313" y1="79241" x2="85313" y2="80915"/>
                        <a14:backgroundMark x1="40469" y1="86049" x2="42188" y2="88058"/>
                        <a14:backgroundMark x1="42188" y1="90179" x2="49219" y2="91853"/>
                        <a14:backgroundMark x1="3594" y1="70759" x2="9375" y2="79353"/>
                        <a14:backgroundMark x1="9375" y1="79353" x2="7813" y2="73772"/>
                        <a14:backgroundMark x1="7656" y1="79799" x2="7813" y2="80804"/>
                        <a14:backgroundMark x1="3594" y1="65179" x2="2344" y2="62723"/>
                      </a14:backgroundRemoval>
                    </a14:imgEffect>
                  </a14:imgLayer>
                </a14:imgProps>
              </a:ext>
            </a:extLst>
          </a:blip>
          <a:srcRect b="45303"/>
          <a:stretch/>
        </p:blipFill>
        <p:spPr>
          <a:xfrm rot="5400000">
            <a:off x="521862" y="-600576"/>
            <a:ext cx="617179" cy="1706144"/>
          </a:xfrm>
          <a:prstGeom prst="rect">
            <a:avLst/>
          </a:prstGeom>
        </p:spPr>
      </p:pic>
    </p:spTree>
    <p:extLst>
      <p:ext uri="{BB962C8B-B14F-4D97-AF65-F5344CB8AC3E}">
        <p14:creationId xmlns:p14="http://schemas.microsoft.com/office/powerpoint/2010/main" val="16568532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down)">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dissolv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down)">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dissolve">
                                      <p:cBhvr>
                                        <p:cTn id="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C6DBF0E-9ACB-4CA2-FA93-397EB147F1CF}"/>
              </a:ext>
            </a:extLst>
          </p:cNvPr>
          <p:cNvSpPr>
            <a:spLocks noGrp="1"/>
          </p:cNvSpPr>
          <p:nvPr>
            <p:ph type="sldNum" sz="quarter" idx="12"/>
          </p:nvPr>
        </p:nvSpPr>
        <p:spPr/>
        <p:txBody>
          <a:bodyPr/>
          <a:lstStyle/>
          <a:p>
            <a:fld id="{8D0AFDD5-844D-364D-8AEC-50CF4D36D55D}" type="slidenum">
              <a:rPr lang="en-US" noProof="0" smtClean="0"/>
              <a:t>13</a:t>
            </a:fld>
            <a:endParaRPr lang="en-US" noProof="0"/>
          </a:p>
        </p:txBody>
      </p:sp>
      <p:sp>
        <p:nvSpPr>
          <p:cNvPr id="3" name="Footer Placeholder 2">
            <a:extLst>
              <a:ext uri="{FF2B5EF4-FFF2-40B4-BE49-F238E27FC236}">
                <a16:creationId xmlns:a16="http://schemas.microsoft.com/office/drawing/2014/main" id="{C2D40E03-FFE9-1855-C566-59DAC77D09F3}"/>
              </a:ext>
            </a:extLst>
          </p:cNvPr>
          <p:cNvSpPr>
            <a:spLocks noGrp="1"/>
          </p:cNvSpPr>
          <p:nvPr>
            <p:ph type="ftr" sz="quarter" idx="11"/>
          </p:nvPr>
        </p:nvSpPr>
        <p:spPr/>
        <p:txBody>
          <a:bodyPr/>
          <a:lstStyle/>
          <a:p>
            <a:r>
              <a:rPr lang="en-US" sz="1000" dirty="0"/>
              <a:t>Movie Analysis : Box-Office Success Factor</a:t>
            </a:r>
          </a:p>
        </p:txBody>
      </p:sp>
      <p:sp>
        <p:nvSpPr>
          <p:cNvPr id="4" name="Date Placeholder 3">
            <a:extLst>
              <a:ext uri="{FF2B5EF4-FFF2-40B4-BE49-F238E27FC236}">
                <a16:creationId xmlns:a16="http://schemas.microsoft.com/office/drawing/2014/main" id="{697CF683-E806-4808-6024-AC0F28E6F6F1}"/>
              </a:ext>
            </a:extLst>
          </p:cNvPr>
          <p:cNvSpPr>
            <a:spLocks noGrp="1"/>
          </p:cNvSpPr>
          <p:nvPr>
            <p:ph type="dt" sz="half" idx="10"/>
          </p:nvPr>
        </p:nvSpPr>
        <p:spPr/>
        <p:txBody>
          <a:bodyPr/>
          <a:lstStyle/>
          <a:p>
            <a:r>
              <a:rPr lang="en-US" noProof="0" dirty="0"/>
              <a:t>2025</a:t>
            </a:r>
          </a:p>
        </p:txBody>
      </p:sp>
      <p:pic>
        <p:nvPicPr>
          <p:cNvPr id="6" name="Picture 5">
            <a:extLst>
              <a:ext uri="{FF2B5EF4-FFF2-40B4-BE49-F238E27FC236}">
                <a16:creationId xmlns:a16="http://schemas.microsoft.com/office/drawing/2014/main" id="{31067E40-8A1E-DD69-95B3-B5EF154A37A2}"/>
              </a:ext>
            </a:extLst>
          </p:cNvPr>
          <p:cNvPicPr>
            <a:picLocks noChangeAspect="1"/>
          </p:cNvPicPr>
          <p:nvPr/>
        </p:nvPicPr>
        <p:blipFill>
          <a:blip r:embed="rId2"/>
          <a:srcRect l="29779" t="14770" r="33971" b="14903"/>
          <a:stretch/>
        </p:blipFill>
        <p:spPr>
          <a:xfrm>
            <a:off x="85163" y="75738"/>
            <a:ext cx="5796109" cy="6325166"/>
          </a:xfrm>
          <a:prstGeom prst="rect">
            <a:avLst/>
          </a:prstGeom>
        </p:spPr>
      </p:pic>
      <p:sp>
        <p:nvSpPr>
          <p:cNvPr id="7" name="TextBox 6">
            <a:extLst>
              <a:ext uri="{FF2B5EF4-FFF2-40B4-BE49-F238E27FC236}">
                <a16:creationId xmlns:a16="http://schemas.microsoft.com/office/drawing/2014/main" id="{FC49FA9F-6CA4-F6F7-9548-EBC2BAF4AB15}"/>
              </a:ext>
            </a:extLst>
          </p:cNvPr>
          <p:cNvSpPr txBox="1"/>
          <p:nvPr/>
        </p:nvSpPr>
        <p:spPr>
          <a:xfrm>
            <a:off x="6096000" y="161365"/>
            <a:ext cx="6010837" cy="5632311"/>
          </a:xfrm>
          <a:prstGeom prst="rect">
            <a:avLst/>
          </a:prstGeom>
          <a:noFill/>
        </p:spPr>
        <p:txBody>
          <a:bodyPr wrap="square" rtlCol="0">
            <a:spAutoFit/>
          </a:bodyPr>
          <a:lstStyle/>
          <a:p>
            <a:r>
              <a:rPr lang="en-US" sz="2000" dirty="0"/>
              <a:t>The </a:t>
            </a:r>
            <a:r>
              <a:rPr lang="en-US" sz="2000" b="1" i="1" dirty="0"/>
              <a:t>Box Office Success Factor Dashboard</a:t>
            </a:r>
            <a:r>
              <a:rPr lang="en-US" sz="2000" b="1" dirty="0"/>
              <a:t> </a:t>
            </a:r>
            <a:r>
              <a:rPr lang="en-US" sz="2000" dirty="0"/>
              <a:t>provides a concise visual analysis of factors influencing Bollywood movie performance. It highlights that </a:t>
            </a:r>
            <a:r>
              <a:rPr lang="en-US" sz="2000" b="1" dirty="0"/>
              <a:t>Thriller and Drama genres consistently yield higher box office returns</a:t>
            </a:r>
            <a:r>
              <a:rPr lang="en-US" sz="2000" dirty="0"/>
              <a:t>, while Comedy and Horror tend to underperform. The </a:t>
            </a:r>
            <a:r>
              <a:rPr lang="en-US" sz="2000" b="1" dirty="0"/>
              <a:t>Budget vs. Box Office chart</a:t>
            </a:r>
            <a:r>
              <a:rPr lang="en-US" sz="2000" dirty="0"/>
              <a:t> reveals a moderate positive correlation, suggesting that higher investment often results in better revenue, especially within top genres. The </a:t>
            </a:r>
            <a:r>
              <a:rPr lang="en-US" sz="2000" b="1" dirty="0"/>
              <a:t>director and release month analysis</a:t>
            </a:r>
            <a:r>
              <a:rPr lang="en-US" sz="2000" dirty="0"/>
              <a:t> shows that some directors, like Anurag Kashyap, prefer specific months such as April or December—indicating a pattern that could be strategically leveraged. The dashboard also emphasizes that </a:t>
            </a:r>
            <a:r>
              <a:rPr lang="en-US" sz="2000" b="1" dirty="0"/>
              <a:t>Hindi dominates the language landscape</a:t>
            </a:r>
            <a:r>
              <a:rPr lang="en-US" sz="2000" dirty="0"/>
              <a:t>, but genre diversity remains broad. Additionally, audience ratings (IMDb and TMDB) reinforce the success of critically appreciated genres, particularly Thriller and Drama. Overall, the dashboard serves as a comprehensive tool to explore the </a:t>
            </a:r>
            <a:r>
              <a:rPr lang="en-US" sz="2000" b="1" dirty="0"/>
              <a:t>relationship between content, timing, and commercial outcomes</a:t>
            </a:r>
            <a:r>
              <a:rPr lang="en-US" sz="2000" dirty="0"/>
              <a:t> in Bollywood cinema.</a:t>
            </a:r>
            <a:endParaRPr lang="hi-IN" sz="2000" dirty="0"/>
          </a:p>
        </p:txBody>
      </p:sp>
      <p:pic>
        <p:nvPicPr>
          <p:cNvPr id="5" name="Picture 4">
            <a:extLst>
              <a:ext uri="{FF2B5EF4-FFF2-40B4-BE49-F238E27FC236}">
                <a16:creationId xmlns:a16="http://schemas.microsoft.com/office/drawing/2014/main" id="{35D86EAA-520A-DAE8-EB13-BF6F286676F7}"/>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10791096" y="5057381"/>
            <a:ext cx="1800619" cy="1800619"/>
          </a:xfrm>
          <a:prstGeom prst="rect">
            <a:avLst/>
          </a:prstGeom>
        </p:spPr>
      </p:pic>
    </p:spTree>
    <p:extLst>
      <p:ext uri="{BB962C8B-B14F-4D97-AF65-F5344CB8AC3E}">
        <p14:creationId xmlns:p14="http://schemas.microsoft.com/office/powerpoint/2010/main" val="23471502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dissolv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6">
            <a:lumMod val="75000"/>
          </a:schemeClr>
        </a:solidFill>
        <a:effectLst/>
      </p:bgPr>
    </p:bg>
    <p:spTree>
      <p:nvGrpSpPr>
        <p:cNvPr id="1" name="">
          <a:extLst>
            <a:ext uri="{FF2B5EF4-FFF2-40B4-BE49-F238E27FC236}">
              <a16:creationId xmlns:a16="http://schemas.microsoft.com/office/drawing/2014/main" id="{6B8A55C8-31A0-E523-5547-4073F0B78344}"/>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D3A515-B269-5F27-3979-E18A7A7BD629}"/>
              </a:ext>
            </a:extLst>
          </p:cNvPr>
          <p:cNvSpPr>
            <a:spLocks noGrp="1"/>
          </p:cNvSpPr>
          <p:nvPr>
            <p:ph type="sldNum" sz="quarter" idx="12"/>
          </p:nvPr>
        </p:nvSpPr>
        <p:spPr/>
        <p:txBody>
          <a:bodyPr/>
          <a:lstStyle/>
          <a:p>
            <a:fld id="{8D0AFDD5-844D-364D-8AEC-50CF4D36D55D}" type="slidenum">
              <a:rPr lang="en-US" noProof="0" smtClean="0"/>
              <a:t>14</a:t>
            </a:fld>
            <a:endParaRPr lang="en-US" noProof="0" dirty="0"/>
          </a:p>
        </p:txBody>
      </p:sp>
      <p:sp>
        <p:nvSpPr>
          <p:cNvPr id="3" name="Footer Placeholder 2">
            <a:extLst>
              <a:ext uri="{FF2B5EF4-FFF2-40B4-BE49-F238E27FC236}">
                <a16:creationId xmlns:a16="http://schemas.microsoft.com/office/drawing/2014/main" id="{241E0D81-6C15-94B5-0F80-78EE653E767B}"/>
              </a:ext>
            </a:extLst>
          </p:cNvPr>
          <p:cNvSpPr>
            <a:spLocks noGrp="1"/>
          </p:cNvSpPr>
          <p:nvPr>
            <p:ph type="ftr" sz="quarter" idx="11"/>
          </p:nvPr>
        </p:nvSpPr>
        <p:spPr/>
        <p:txBody>
          <a:bodyPr/>
          <a:lstStyle/>
          <a:p>
            <a:r>
              <a:rPr lang="en-US" dirty="0"/>
              <a:t>Movie Analysis : Box-Office Success Factor</a:t>
            </a:r>
          </a:p>
        </p:txBody>
      </p:sp>
      <p:sp>
        <p:nvSpPr>
          <p:cNvPr id="4" name="Date Placeholder 3">
            <a:extLst>
              <a:ext uri="{FF2B5EF4-FFF2-40B4-BE49-F238E27FC236}">
                <a16:creationId xmlns:a16="http://schemas.microsoft.com/office/drawing/2014/main" id="{19FEA6C1-90D8-6456-9637-63368BD0ABA6}"/>
              </a:ext>
            </a:extLst>
          </p:cNvPr>
          <p:cNvSpPr>
            <a:spLocks noGrp="1"/>
          </p:cNvSpPr>
          <p:nvPr>
            <p:ph type="dt" sz="half" idx="10"/>
          </p:nvPr>
        </p:nvSpPr>
        <p:spPr/>
        <p:txBody>
          <a:bodyPr/>
          <a:lstStyle/>
          <a:p>
            <a:r>
              <a:rPr lang="en-US" noProof="0" dirty="0"/>
              <a:t>2025</a:t>
            </a:r>
          </a:p>
        </p:txBody>
      </p:sp>
      <p:sp>
        <p:nvSpPr>
          <p:cNvPr id="6" name="TextBox 5">
            <a:extLst>
              <a:ext uri="{FF2B5EF4-FFF2-40B4-BE49-F238E27FC236}">
                <a16:creationId xmlns:a16="http://schemas.microsoft.com/office/drawing/2014/main" id="{1B0EBD88-1AF1-5748-0787-D450C80FB7F1}"/>
              </a:ext>
            </a:extLst>
          </p:cNvPr>
          <p:cNvSpPr txBox="1"/>
          <p:nvPr/>
        </p:nvSpPr>
        <p:spPr>
          <a:xfrm>
            <a:off x="252013" y="590169"/>
            <a:ext cx="6303982" cy="1569660"/>
          </a:xfrm>
          <a:prstGeom prst="rect">
            <a:avLst/>
          </a:prstGeom>
          <a:noFill/>
        </p:spPr>
        <p:txBody>
          <a:bodyPr wrap="square">
            <a:spAutoFit/>
          </a:bodyPr>
          <a:lstStyle/>
          <a:p>
            <a:pPr algn="ctr"/>
            <a:r>
              <a:rPr lang="en-IN" sz="4800" b="1" dirty="0">
                <a:solidFill>
                  <a:schemeClr val="bg1"/>
                </a:solidFill>
              </a:rPr>
              <a:t>Key Insights &amp; Recommendations</a:t>
            </a:r>
            <a:endParaRPr lang="hi-IN" sz="4800" b="1" dirty="0">
              <a:solidFill>
                <a:schemeClr val="bg1"/>
              </a:solidFill>
            </a:endParaRPr>
          </a:p>
        </p:txBody>
      </p:sp>
      <p:pic>
        <p:nvPicPr>
          <p:cNvPr id="26" name="Picture 25">
            <a:extLst>
              <a:ext uri="{FF2B5EF4-FFF2-40B4-BE49-F238E27FC236}">
                <a16:creationId xmlns:a16="http://schemas.microsoft.com/office/drawing/2014/main" id="{48D76007-973C-426F-DFC6-9549C3EC1EC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31257" y="78036"/>
            <a:ext cx="1846513" cy="1846513"/>
          </a:xfrm>
          <a:prstGeom prst="rect">
            <a:avLst/>
          </a:prstGeom>
          <a:noFill/>
        </p:spPr>
      </p:pic>
      <p:grpSp>
        <p:nvGrpSpPr>
          <p:cNvPr id="52" name="Group 51">
            <a:extLst>
              <a:ext uri="{FF2B5EF4-FFF2-40B4-BE49-F238E27FC236}">
                <a16:creationId xmlns:a16="http://schemas.microsoft.com/office/drawing/2014/main" id="{62461FEE-1928-0D02-F3BE-2B1222DC8FA7}"/>
              </a:ext>
            </a:extLst>
          </p:cNvPr>
          <p:cNvGrpSpPr/>
          <p:nvPr/>
        </p:nvGrpSpPr>
        <p:grpSpPr>
          <a:xfrm>
            <a:off x="-197250" y="-484326"/>
            <a:ext cx="12586499" cy="8323731"/>
            <a:chOff x="-186470" y="-219853"/>
            <a:chExt cx="12586499" cy="8323731"/>
          </a:xfrm>
        </p:grpSpPr>
        <p:pic>
          <p:nvPicPr>
            <p:cNvPr id="37" name="Picture 36">
              <a:extLst>
                <a:ext uri="{FF2B5EF4-FFF2-40B4-BE49-F238E27FC236}">
                  <a16:creationId xmlns:a16="http://schemas.microsoft.com/office/drawing/2014/main" id="{835E1185-FFB2-7AB6-85D9-858EAD7796E5}"/>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2302" b="97101" l="9875" r="89969">
                          <a14:foregroundMark x1="26176" y1="35465" x2="23041" y2="14834"/>
                          <a14:foregroundMark x1="23041" y1="14834" x2="27429" y2="4774"/>
                          <a14:foregroundMark x1="27429" y1="4774" x2="44828" y2="5286"/>
                          <a14:foregroundMark x1="44828" y1="5286" x2="32132" y2="11083"/>
                          <a14:foregroundMark x1="32132" y1="11083" x2="53448" y2="12702"/>
                          <a14:foregroundMark x1="53448" y1="12702" x2="65361" y2="2387"/>
                          <a14:foregroundMark x1="32288" y1="21654" x2="59248" y2="77153"/>
                          <a14:foregroundMark x1="59248" y1="77153" x2="59248" y2="85763"/>
                          <a14:foregroundMark x1="59248" y1="85763" x2="56740" y2="89685"/>
                          <a14:foregroundMark x1="40282" y1="90026" x2="42320" y2="97442"/>
                          <a14:foregroundMark x1="42320" y1="97442" x2="67868" y2="96846"/>
                          <a14:foregroundMark x1="67868" y1="96846" x2="77900" y2="83546"/>
                          <a14:foregroundMark x1="77900" y1="83546" x2="52351" y2="89940"/>
                          <a14:foregroundMark x1="52351" y1="89940" x2="64734" y2="92924"/>
                          <a14:foregroundMark x1="64734" y1="92924" x2="67085" y2="93009"/>
                          <a14:foregroundMark x1="34013" y1="97869" x2="65204" y2="97101"/>
                          <a14:foregroundMark x1="65204" y1="97101" x2="71473" y2="97101"/>
                          <a14:foregroundMark x1="69749" y1="50810" x2="79467" y2="73572"/>
                          <a14:foregroundMark x1="79467" y1="73572" x2="79154" y2="82864"/>
                          <a14:foregroundMark x1="22727" y1="25234" x2="23197" y2="28048"/>
                        </a14:backgroundRemoval>
                      </a14:imgEffect>
                    </a14:imgLayer>
                  </a14:imgProps>
                </a:ext>
              </a:extLst>
            </a:blip>
            <a:stretch>
              <a:fillRect/>
            </a:stretch>
          </p:blipFill>
          <p:spPr>
            <a:xfrm rot="5400000">
              <a:off x="1887515" y="-2293838"/>
              <a:ext cx="8323731" cy="12471702"/>
            </a:xfrm>
            <a:prstGeom prst="rect">
              <a:avLst/>
            </a:prstGeom>
          </p:spPr>
        </p:pic>
        <p:sp>
          <p:nvSpPr>
            <p:cNvPr id="38" name="TextBox 37">
              <a:extLst>
                <a:ext uri="{FF2B5EF4-FFF2-40B4-BE49-F238E27FC236}">
                  <a16:creationId xmlns:a16="http://schemas.microsoft.com/office/drawing/2014/main" id="{5A53C5DC-40D8-F244-285D-1951B4B15F11}"/>
                </a:ext>
              </a:extLst>
            </p:cNvPr>
            <p:cNvSpPr txBox="1"/>
            <p:nvPr/>
          </p:nvSpPr>
          <p:spPr>
            <a:xfrm>
              <a:off x="2030136" y="3769106"/>
              <a:ext cx="2070591" cy="2554545"/>
            </a:xfrm>
            <a:prstGeom prst="rect">
              <a:avLst/>
            </a:prstGeom>
            <a:noFill/>
          </p:spPr>
          <p:txBody>
            <a:bodyPr wrap="square" rtlCol="0">
              <a:spAutoFit/>
            </a:bodyPr>
            <a:lstStyle/>
            <a:p>
              <a:pPr algn="ctr"/>
              <a:r>
                <a:rPr lang="en-US" sz="2000" b="1" dirty="0"/>
                <a:t>High Budget + High Ratings = High Revenue</a:t>
              </a:r>
              <a:br>
                <a:rPr lang="en-US" sz="2000" b="1" dirty="0"/>
              </a:br>
              <a:r>
                <a:rPr lang="en-US" sz="2000" b="1" dirty="0"/>
                <a:t>Invest in quality production and talent to maximize returns.</a:t>
              </a:r>
              <a:endParaRPr lang="hi-IN" sz="2000" b="1" dirty="0"/>
            </a:p>
            <a:p>
              <a:pPr algn="ctr"/>
              <a:endParaRPr lang="hi-IN" sz="2000" b="1" dirty="0"/>
            </a:p>
          </p:txBody>
        </p:sp>
        <p:sp>
          <p:nvSpPr>
            <p:cNvPr id="39" name="TextBox 38">
              <a:extLst>
                <a:ext uri="{FF2B5EF4-FFF2-40B4-BE49-F238E27FC236}">
                  <a16:creationId xmlns:a16="http://schemas.microsoft.com/office/drawing/2014/main" id="{CBB12DC1-FE6D-EB53-61D4-18E97DBB2FE5}"/>
                </a:ext>
              </a:extLst>
            </p:cNvPr>
            <p:cNvSpPr txBox="1"/>
            <p:nvPr/>
          </p:nvSpPr>
          <p:spPr>
            <a:xfrm>
              <a:off x="132829" y="3521094"/>
              <a:ext cx="1995273" cy="2308324"/>
            </a:xfrm>
            <a:prstGeom prst="rect">
              <a:avLst/>
            </a:prstGeom>
            <a:noFill/>
          </p:spPr>
          <p:txBody>
            <a:bodyPr wrap="square" rtlCol="0">
              <a:spAutoFit/>
            </a:bodyPr>
            <a:lstStyle/>
            <a:p>
              <a:r>
                <a:rPr lang="en-US" b="1" dirty="0"/>
                <a:t>Include Marketing/Star Cast Data (Next Phase)</a:t>
              </a:r>
              <a:br>
                <a:rPr lang="en-US" b="1" dirty="0"/>
              </a:br>
              <a:r>
                <a:rPr lang="en-US" b="1" dirty="0"/>
                <a:t>Future work could incorporate trailer views, cast , media</a:t>
              </a:r>
            </a:p>
            <a:p>
              <a:r>
                <a:rPr lang="en-US" b="1" dirty="0"/>
                <a:t>     &amp;   popularity.</a:t>
              </a:r>
              <a:endParaRPr lang="hi-IN" b="1" dirty="0"/>
            </a:p>
            <a:p>
              <a:endParaRPr lang="hi-IN" b="1" dirty="0"/>
            </a:p>
          </p:txBody>
        </p:sp>
        <p:sp>
          <p:nvSpPr>
            <p:cNvPr id="42" name="TextBox 41">
              <a:extLst>
                <a:ext uri="{FF2B5EF4-FFF2-40B4-BE49-F238E27FC236}">
                  <a16:creationId xmlns:a16="http://schemas.microsoft.com/office/drawing/2014/main" id="{FE9E1816-8489-A31D-2C72-243E8BEF0BC8}"/>
                </a:ext>
              </a:extLst>
            </p:cNvPr>
            <p:cNvSpPr txBox="1"/>
            <p:nvPr/>
          </p:nvSpPr>
          <p:spPr>
            <a:xfrm>
              <a:off x="4025410" y="3429000"/>
              <a:ext cx="2070590" cy="2246769"/>
            </a:xfrm>
            <a:prstGeom prst="rect">
              <a:avLst/>
            </a:prstGeom>
            <a:noFill/>
          </p:spPr>
          <p:txBody>
            <a:bodyPr wrap="square" rtlCol="0">
              <a:spAutoFit/>
            </a:bodyPr>
            <a:lstStyle/>
            <a:p>
              <a:pPr algn="ctr"/>
              <a:r>
                <a:rPr lang="en-US" sz="2000" b="1" dirty="0"/>
                <a:t>Focus on Top-Performing Genres</a:t>
              </a:r>
              <a:br>
                <a:rPr lang="en-US" sz="2000" b="1" dirty="0"/>
              </a:br>
              <a:r>
                <a:rPr lang="en-US" sz="2000" b="1" dirty="0"/>
                <a:t>Thriller, Drama, and Adventure outperform consistently.</a:t>
              </a:r>
            </a:p>
            <a:p>
              <a:pPr algn="ctr"/>
              <a:endParaRPr lang="hi-IN" sz="2000" b="1" dirty="0"/>
            </a:p>
          </p:txBody>
        </p:sp>
        <p:sp>
          <p:nvSpPr>
            <p:cNvPr id="43" name="TextBox 42">
              <a:extLst>
                <a:ext uri="{FF2B5EF4-FFF2-40B4-BE49-F238E27FC236}">
                  <a16:creationId xmlns:a16="http://schemas.microsoft.com/office/drawing/2014/main" id="{E075B253-5789-9366-5D7D-07B2580345FE}"/>
                </a:ext>
              </a:extLst>
            </p:cNvPr>
            <p:cNvSpPr txBox="1"/>
            <p:nvPr/>
          </p:nvSpPr>
          <p:spPr>
            <a:xfrm rot="21429928">
              <a:off x="6185235" y="2700384"/>
              <a:ext cx="1928982" cy="2246769"/>
            </a:xfrm>
            <a:prstGeom prst="rect">
              <a:avLst/>
            </a:prstGeom>
            <a:noFill/>
          </p:spPr>
          <p:txBody>
            <a:bodyPr wrap="square" rtlCol="0">
              <a:spAutoFit/>
            </a:bodyPr>
            <a:lstStyle/>
            <a:p>
              <a:r>
                <a:rPr lang="en-US" sz="2000" b="1" dirty="0"/>
                <a:t>Strategic Release Timing</a:t>
              </a:r>
              <a:br>
                <a:rPr lang="en-US" sz="2000" b="1" dirty="0"/>
              </a:br>
              <a:r>
                <a:rPr lang="en-US" sz="2000" b="1" dirty="0"/>
                <a:t>Aim for December, August, and festive periods for major launches.</a:t>
              </a:r>
              <a:endParaRPr lang="hi-IN" sz="2000" b="1" dirty="0"/>
            </a:p>
            <a:p>
              <a:endParaRPr lang="hi-IN" sz="2000" b="1" dirty="0"/>
            </a:p>
          </p:txBody>
        </p:sp>
        <p:sp>
          <p:nvSpPr>
            <p:cNvPr id="44" name="TextBox 43">
              <a:extLst>
                <a:ext uri="{FF2B5EF4-FFF2-40B4-BE49-F238E27FC236}">
                  <a16:creationId xmlns:a16="http://schemas.microsoft.com/office/drawing/2014/main" id="{ACF556AF-7A19-1BB8-273D-EA05DB55BA5B}"/>
                </a:ext>
              </a:extLst>
            </p:cNvPr>
            <p:cNvSpPr txBox="1"/>
            <p:nvPr/>
          </p:nvSpPr>
          <p:spPr>
            <a:xfrm>
              <a:off x="8283388" y="1997838"/>
              <a:ext cx="1762261" cy="2554545"/>
            </a:xfrm>
            <a:prstGeom prst="rect">
              <a:avLst/>
            </a:prstGeom>
            <a:noFill/>
          </p:spPr>
          <p:txBody>
            <a:bodyPr wrap="square" rtlCol="0">
              <a:spAutoFit/>
            </a:bodyPr>
            <a:lstStyle/>
            <a:p>
              <a:r>
                <a:rPr lang="en-US" sz="2000" b="1" dirty="0"/>
                <a:t>Leverage Director Trends</a:t>
              </a:r>
              <a:br>
                <a:rPr lang="en-US" sz="2000" b="1" dirty="0"/>
              </a:br>
              <a:r>
                <a:rPr lang="en-US" sz="2000" b="1" dirty="0"/>
                <a:t>Analyze and schedule based on a director’s historical seasonality.</a:t>
              </a:r>
            </a:p>
            <a:p>
              <a:endParaRPr lang="hi-IN" sz="2000" b="1" dirty="0"/>
            </a:p>
          </p:txBody>
        </p:sp>
        <p:sp>
          <p:nvSpPr>
            <p:cNvPr id="45" name="TextBox 44">
              <a:extLst>
                <a:ext uri="{FF2B5EF4-FFF2-40B4-BE49-F238E27FC236}">
                  <a16:creationId xmlns:a16="http://schemas.microsoft.com/office/drawing/2014/main" id="{44F55371-3C89-0C3B-1C83-D2343D4D37BB}"/>
                </a:ext>
              </a:extLst>
            </p:cNvPr>
            <p:cNvSpPr txBox="1"/>
            <p:nvPr/>
          </p:nvSpPr>
          <p:spPr>
            <a:xfrm>
              <a:off x="10191121" y="2277537"/>
              <a:ext cx="2208908" cy="2031325"/>
            </a:xfrm>
            <a:prstGeom prst="rect">
              <a:avLst/>
            </a:prstGeom>
            <a:noFill/>
          </p:spPr>
          <p:txBody>
            <a:bodyPr wrap="square" rtlCol="0">
              <a:spAutoFit/>
            </a:bodyPr>
            <a:lstStyle/>
            <a:p>
              <a:r>
                <a:rPr lang="en-US" b="1" dirty="0"/>
                <a:t>Extend to OTT Performance</a:t>
              </a:r>
              <a:br>
                <a:rPr lang="en-US" b="1" dirty="0"/>
              </a:br>
              <a:r>
                <a:rPr lang="en-US" b="1" dirty="0"/>
                <a:t>Comparing box office vs. OTT success could offer even deeper business intelligence.</a:t>
              </a:r>
            </a:p>
            <a:p>
              <a:endParaRPr lang="hi-IN" b="1" dirty="0"/>
            </a:p>
          </p:txBody>
        </p:sp>
      </p:grpSp>
    </p:spTree>
    <p:extLst>
      <p:ext uri="{BB962C8B-B14F-4D97-AF65-F5344CB8AC3E}">
        <p14:creationId xmlns:p14="http://schemas.microsoft.com/office/powerpoint/2010/main" val="32871402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nodeType="click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dissolve">
                                      <p:cBhvr>
                                        <p:cTn id="13"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p:txBody>
          <a:bodyPr/>
          <a:lstStyle/>
          <a:p>
            <a:r>
              <a:rPr lang="en-US" b="1" dirty="0"/>
              <a:t>Data</a:t>
            </a:r>
            <a:r>
              <a:rPr lang="en-US" dirty="0"/>
              <a:t> tells you where the money went—</a:t>
            </a:r>
            <a:r>
              <a:rPr lang="en-US" b="1" dirty="0"/>
              <a:t>Story</a:t>
            </a:r>
            <a:r>
              <a:rPr lang="en-US" dirty="0"/>
              <a:t> tells you why it mattered.</a:t>
            </a:r>
          </a:p>
        </p:txBody>
      </p:sp>
      <p:sp>
        <p:nvSpPr>
          <p:cNvPr id="5" name="Text Placeholder 4">
            <a:extLst>
              <a:ext uri="{FF2B5EF4-FFF2-40B4-BE49-F238E27FC236}">
                <a16:creationId xmlns:a16="http://schemas.microsoft.com/office/drawing/2014/main" id="{7B9D02FC-1940-72AB-8671-0839E2CF024F}"/>
              </a:ext>
            </a:extLst>
          </p:cNvPr>
          <p:cNvSpPr>
            <a:spLocks noGrp="1"/>
          </p:cNvSpPr>
          <p:nvPr>
            <p:ph type="body" sz="quarter" idx="15"/>
          </p:nvPr>
        </p:nvSpPr>
        <p:spPr/>
        <p:txBody>
          <a:bodyPr/>
          <a:lstStyle/>
          <a:p>
            <a:r>
              <a:rPr lang="en-US" dirty="0"/>
              <a:t>“</a:t>
            </a:r>
          </a:p>
        </p:txBody>
      </p:sp>
      <p:sp>
        <p:nvSpPr>
          <p:cNvPr id="4" name="Text Placeholder 3">
            <a:extLst>
              <a:ext uri="{FF2B5EF4-FFF2-40B4-BE49-F238E27FC236}">
                <a16:creationId xmlns:a16="http://schemas.microsoft.com/office/drawing/2014/main" id="{F286FC47-3017-DA16-F8BF-CBFF553CB9F5}"/>
              </a:ext>
            </a:extLst>
          </p:cNvPr>
          <p:cNvSpPr>
            <a:spLocks noGrp="1"/>
          </p:cNvSpPr>
          <p:nvPr>
            <p:ph type="body" sz="quarter" idx="14"/>
          </p:nvPr>
        </p:nvSpPr>
        <p:spPr/>
        <p:txBody>
          <a:bodyPr/>
          <a:lstStyle/>
          <a:p>
            <a:r>
              <a:rPr lang="en-US" dirty="0"/>
              <a:t>”</a:t>
            </a:r>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15</a:t>
            </a:fld>
            <a:endParaRPr lang="en-US" dirty="0"/>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dirty="0"/>
              <a:t>Movie Analysis : Box-Office Success Factor</a:t>
            </a:r>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16"/>
          </p:nvPr>
        </p:nvSpPr>
        <p:spPr>
          <a:xfrm>
            <a:off x="10629145" y="6400904"/>
            <a:ext cx="640080" cy="246888"/>
          </a:xfrm>
        </p:spPr>
        <p:txBody>
          <a:bodyPr/>
          <a:lstStyle/>
          <a:p>
            <a:r>
              <a:rPr lang="en-US" dirty="0"/>
              <a:t>2025</a:t>
            </a:r>
          </a:p>
        </p:txBody>
      </p:sp>
      <p:sp>
        <p:nvSpPr>
          <p:cNvPr id="6" name="TextBox 5">
            <a:extLst>
              <a:ext uri="{FF2B5EF4-FFF2-40B4-BE49-F238E27FC236}">
                <a16:creationId xmlns:a16="http://schemas.microsoft.com/office/drawing/2014/main" id="{E67A6688-50DE-C9AB-7772-E4AAB61F3AA0}"/>
              </a:ext>
            </a:extLst>
          </p:cNvPr>
          <p:cNvSpPr txBox="1"/>
          <p:nvPr/>
        </p:nvSpPr>
        <p:spPr>
          <a:xfrm>
            <a:off x="4457700" y="962387"/>
            <a:ext cx="5964382" cy="523220"/>
          </a:xfrm>
          <a:prstGeom prst="rect">
            <a:avLst/>
          </a:prstGeom>
          <a:noFill/>
        </p:spPr>
        <p:txBody>
          <a:bodyPr wrap="square" rtlCol="0">
            <a:spAutoFit/>
          </a:bodyPr>
          <a:lstStyle/>
          <a:p>
            <a:r>
              <a:rPr lang="en-IN" sz="2800" b="1" dirty="0"/>
              <a:t>One Line, Big Insight</a:t>
            </a:r>
            <a:endParaRPr lang="hi-IN" sz="2800" b="1" dirty="0"/>
          </a:p>
        </p:txBody>
      </p:sp>
      <p:pic>
        <p:nvPicPr>
          <p:cNvPr id="10" name="Picture 9">
            <a:extLst>
              <a:ext uri="{FF2B5EF4-FFF2-40B4-BE49-F238E27FC236}">
                <a16:creationId xmlns:a16="http://schemas.microsoft.com/office/drawing/2014/main" id="{DEA634B8-A7E3-64C8-F404-398BEB70FC4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5313" b="91875" l="8594" r="92188">
                        <a14:foregroundMark x1="73125" y1="12812" x2="81719" y2="12969"/>
                        <a14:foregroundMark x1="81719" y1="12969" x2="88906" y2="16250"/>
                        <a14:foregroundMark x1="88906" y1="16250" x2="88438" y2="26250"/>
                        <a14:foregroundMark x1="88438" y1="26250" x2="92188" y2="44531"/>
                        <a14:foregroundMark x1="92188" y1="44531" x2="92031" y2="45469"/>
                        <a14:foregroundMark x1="75625" y1="5313" x2="76094" y2="9531"/>
                        <a14:foregroundMark x1="70469" y1="92031" x2="34063" y2="91250"/>
                        <a14:foregroundMark x1="8594" y1="45781" x2="9688" y2="48594"/>
                      </a14:backgroundRemoval>
                    </a14:imgEffect>
                  </a14:imgLayer>
                </a14:imgProps>
              </a:ext>
            </a:extLst>
          </a:blip>
          <a:stretch>
            <a:fillRect/>
          </a:stretch>
        </p:blipFill>
        <p:spPr>
          <a:xfrm>
            <a:off x="9516857" y="-231424"/>
            <a:ext cx="3102689" cy="3102689"/>
          </a:xfrm>
          <a:prstGeom prst="rect">
            <a:avLst/>
          </a:prstGeom>
          <a:scene3d>
            <a:camera prst="perspectiveContrastingLeftFacing"/>
            <a:lightRig rig="threePt" dir="t"/>
          </a:scene3d>
        </p:spPr>
      </p:pic>
    </p:spTree>
    <p:extLst>
      <p:ext uri="{BB962C8B-B14F-4D97-AF65-F5344CB8AC3E}">
        <p14:creationId xmlns:p14="http://schemas.microsoft.com/office/powerpoint/2010/main" val="6132889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80">
                                          <p:stCondLst>
                                            <p:cond delay="0"/>
                                          </p:stCondLst>
                                        </p:cTn>
                                        <p:tgtEl>
                                          <p:spTgt spid="10"/>
                                        </p:tgtEl>
                                      </p:cBhvr>
                                    </p:animEffect>
                                    <p:anim calcmode="lin" valueType="num">
                                      <p:cBhvr>
                                        <p:cTn id="8"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3" dur="26">
                                          <p:stCondLst>
                                            <p:cond delay="650"/>
                                          </p:stCondLst>
                                        </p:cTn>
                                        <p:tgtEl>
                                          <p:spTgt spid="10"/>
                                        </p:tgtEl>
                                      </p:cBhvr>
                                      <p:to x="100000" y="60000"/>
                                    </p:animScale>
                                    <p:animScale>
                                      <p:cBhvr>
                                        <p:cTn id="14" dur="166" decel="50000">
                                          <p:stCondLst>
                                            <p:cond delay="676"/>
                                          </p:stCondLst>
                                        </p:cTn>
                                        <p:tgtEl>
                                          <p:spTgt spid="10"/>
                                        </p:tgtEl>
                                      </p:cBhvr>
                                      <p:to x="100000" y="100000"/>
                                    </p:animScale>
                                    <p:animScale>
                                      <p:cBhvr>
                                        <p:cTn id="15" dur="26">
                                          <p:stCondLst>
                                            <p:cond delay="1312"/>
                                          </p:stCondLst>
                                        </p:cTn>
                                        <p:tgtEl>
                                          <p:spTgt spid="10"/>
                                        </p:tgtEl>
                                      </p:cBhvr>
                                      <p:to x="100000" y="80000"/>
                                    </p:animScale>
                                    <p:animScale>
                                      <p:cBhvr>
                                        <p:cTn id="16" dur="166" decel="50000">
                                          <p:stCondLst>
                                            <p:cond delay="1338"/>
                                          </p:stCondLst>
                                        </p:cTn>
                                        <p:tgtEl>
                                          <p:spTgt spid="10"/>
                                        </p:tgtEl>
                                      </p:cBhvr>
                                      <p:to x="100000" y="100000"/>
                                    </p:animScale>
                                    <p:animScale>
                                      <p:cBhvr>
                                        <p:cTn id="17" dur="26">
                                          <p:stCondLst>
                                            <p:cond delay="1642"/>
                                          </p:stCondLst>
                                        </p:cTn>
                                        <p:tgtEl>
                                          <p:spTgt spid="10"/>
                                        </p:tgtEl>
                                      </p:cBhvr>
                                      <p:to x="100000" y="90000"/>
                                    </p:animScale>
                                    <p:animScale>
                                      <p:cBhvr>
                                        <p:cTn id="18" dur="166" decel="50000">
                                          <p:stCondLst>
                                            <p:cond delay="1668"/>
                                          </p:stCondLst>
                                        </p:cTn>
                                        <p:tgtEl>
                                          <p:spTgt spid="10"/>
                                        </p:tgtEl>
                                      </p:cBhvr>
                                      <p:to x="100000" y="100000"/>
                                    </p:animScale>
                                    <p:animScale>
                                      <p:cBhvr>
                                        <p:cTn id="19" dur="26">
                                          <p:stCondLst>
                                            <p:cond delay="1808"/>
                                          </p:stCondLst>
                                        </p:cTn>
                                        <p:tgtEl>
                                          <p:spTgt spid="10"/>
                                        </p:tgtEl>
                                      </p:cBhvr>
                                      <p:to x="100000" y="95000"/>
                                    </p:animScale>
                                    <p:animScale>
                                      <p:cBhvr>
                                        <p:cTn id="20" dur="166" decel="50000">
                                          <p:stCondLst>
                                            <p:cond delay="1834"/>
                                          </p:stCondLst>
                                        </p:cTn>
                                        <p:tgtEl>
                                          <p:spTgt spid="10"/>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32" presetClass="emph" presetSubtype="0" fill="hold" grpId="1" nodeType="withEffect">
                                  <p:stCondLst>
                                    <p:cond delay="0"/>
                                  </p:stCondLst>
                                  <p:childTnLst>
                                    <p:animRot by="120000">
                                      <p:cBhvr>
                                        <p:cTn id="27" dur="100" fill="hold">
                                          <p:stCondLst>
                                            <p:cond delay="0"/>
                                          </p:stCondLst>
                                        </p:cTn>
                                        <p:tgtEl>
                                          <p:spTgt spid="2"/>
                                        </p:tgtEl>
                                        <p:attrNameLst>
                                          <p:attrName>r</p:attrName>
                                        </p:attrNameLst>
                                      </p:cBhvr>
                                    </p:animRot>
                                    <p:animRot by="-240000">
                                      <p:cBhvr>
                                        <p:cTn id="28" dur="200" fill="hold">
                                          <p:stCondLst>
                                            <p:cond delay="200"/>
                                          </p:stCondLst>
                                        </p:cTn>
                                        <p:tgtEl>
                                          <p:spTgt spid="2"/>
                                        </p:tgtEl>
                                        <p:attrNameLst>
                                          <p:attrName>r</p:attrName>
                                        </p:attrNameLst>
                                      </p:cBhvr>
                                    </p:animRot>
                                    <p:animRot by="240000">
                                      <p:cBhvr>
                                        <p:cTn id="29" dur="200" fill="hold">
                                          <p:stCondLst>
                                            <p:cond delay="400"/>
                                          </p:stCondLst>
                                        </p:cTn>
                                        <p:tgtEl>
                                          <p:spTgt spid="2"/>
                                        </p:tgtEl>
                                        <p:attrNameLst>
                                          <p:attrName>r</p:attrName>
                                        </p:attrNameLst>
                                      </p:cBhvr>
                                    </p:animRot>
                                    <p:animRot by="-240000">
                                      <p:cBhvr>
                                        <p:cTn id="30" dur="200" fill="hold">
                                          <p:stCondLst>
                                            <p:cond delay="600"/>
                                          </p:stCondLst>
                                        </p:cTn>
                                        <p:tgtEl>
                                          <p:spTgt spid="2"/>
                                        </p:tgtEl>
                                        <p:attrNameLst>
                                          <p:attrName>r</p:attrName>
                                        </p:attrNameLst>
                                      </p:cBhvr>
                                    </p:animRot>
                                    <p:animRot by="120000">
                                      <p:cBhvr>
                                        <p:cTn id="31"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tile tx="1270000" ty="-6350" sx="100000" sy="100000" flip="none" algn="tl"/>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67529A0-2455-DD69-51E9-500C0B3F24FF}"/>
              </a:ext>
            </a:extLst>
          </p:cNvPr>
          <p:cNvSpPr>
            <a:spLocks noGrp="1"/>
          </p:cNvSpPr>
          <p:nvPr>
            <p:ph type="sldNum" sz="quarter" idx="12"/>
          </p:nvPr>
        </p:nvSpPr>
        <p:spPr/>
        <p:txBody>
          <a:bodyPr/>
          <a:lstStyle/>
          <a:p>
            <a:fld id="{8D0AFDD5-844D-364D-8AEC-50CF4D36D55D}" type="slidenum">
              <a:rPr lang="en-US" noProof="0" smtClean="0"/>
              <a:t>16</a:t>
            </a:fld>
            <a:endParaRPr lang="en-US" noProof="0"/>
          </a:p>
        </p:txBody>
      </p:sp>
      <p:sp>
        <p:nvSpPr>
          <p:cNvPr id="3" name="Footer Placeholder 2">
            <a:extLst>
              <a:ext uri="{FF2B5EF4-FFF2-40B4-BE49-F238E27FC236}">
                <a16:creationId xmlns:a16="http://schemas.microsoft.com/office/drawing/2014/main" id="{7FB4B895-E15A-1B56-A5AF-015F42656D6E}"/>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61BB617E-E853-7565-919C-800AAAA2D43F}"/>
              </a:ext>
            </a:extLst>
          </p:cNvPr>
          <p:cNvSpPr>
            <a:spLocks noGrp="1"/>
          </p:cNvSpPr>
          <p:nvPr>
            <p:ph type="dt" sz="half" idx="10"/>
          </p:nvPr>
        </p:nvSpPr>
        <p:spPr/>
        <p:txBody>
          <a:bodyPr/>
          <a:lstStyle/>
          <a:p>
            <a:r>
              <a:rPr lang="en-US" noProof="0"/>
              <a:t>20XX</a:t>
            </a:r>
          </a:p>
        </p:txBody>
      </p:sp>
      <p:sp>
        <p:nvSpPr>
          <p:cNvPr id="5" name="TextBox 4">
            <a:extLst>
              <a:ext uri="{FF2B5EF4-FFF2-40B4-BE49-F238E27FC236}">
                <a16:creationId xmlns:a16="http://schemas.microsoft.com/office/drawing/2014/main" id="{2FB6A58B-64FC-9BDB-B562-B39111AB70B2}"/>
              </a:ext>
            </a:extLst>
          </p:cNvPr>
          <p:cNvSpPr txBox="1"/>
          <p:nvPr/>
        </p:nvSpPr>
        <p:spPr>
          <a:xfrm>
            <a:off x="559398" y="188693"/>
            <a:ext cx="10962042" cy="1015663"/>
          </a:xfrm>
          <a:prstGeom prst="rect">
            <a:avLst/>
          </a:prstGeom>
          <a:noFill/>
        </p:spPr>
        <p:txBody>
          <a:bodyPr wrap="square" rtlCol="0">
            <a:spAutoFit/>
          </a:bodyPr>
          <a:lstStyle/>
          <a:p>
            <a:pPr algn="ctr"/>
            <a:r>
              <a:rPr lang="en-US" sz="6000" b="1" dirty="0">
                <a:solidFill>
                  <a:schemeClr val="bg1"/>
                </a:solidFill>
              </a:rPr>
              <a:t>THANK YOU</a:t>
            </a:r>
            <a:endParaRPr lang="hi-IN" sz="6000" b="1" dirty="0">
              <a:solidFill>
                <a:schemeClr val="bg1"/>
              </a:solidFill>
            </a:endParaRPr>
          </a:p>
        </p:txBody>
      </p:sp>
    </p:spTree>
    <p:extLst>
      <p:ext uri="{BB962C8B-B14F-4D97-AF65-F5344CB8AC3E}">
        <p14:creationId xmlns:p14="http://schemas.microsoft.com/office/powerpoint/2010/main" val="5415545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a:xfrm>
            <a:off x="3965892" y="563007"/>
            <a:ext cx="4079531" cy="1014984"/>
          </a:xfrm>
        </p:spPr>
        <p:txBody>
          <a:bodyPr/>
          <a:lstStyle/>
          <a:p>
            <a:r>
              <a:rPr lang="en-US" dirty="0"/>
              <a:t>Agenda</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a:xfrm>
            <a:off x="969264" y="2441448"/>
            <a:ext cx="1622425" cy="1622425"/>
          </a:xfrm>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4</a:t>
            </a:r>
          </a:p>
        </p:txBody>
      </p:sp>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7"/>
          </p:nvPr>
        </p:nvSpPr>
        <p:spPr/>
        <p:txBody>
          <a:bodyPr/>
          <a:lstStyle/>
          <a:p>
            <a:r>
              <a:rPr lang="en-US" dirty="0"/>
              <a:t>5</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b="1" dirty="0"/>
              <a:t>Introduction</a:t>
            </a:r>
          </a:p>
          <a:p>
            <a:endParaRPr lang="en-US" dirty="0"/>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p:txBody>
          <a:bodyPr/>
          <a:lstStyle/>
          <a:p>
            <a:r>
              <a:rPr lang="en-US" b="1" dirty="0"/>
              <a:t>Dataset Overview</a:t>
            </a:r>
          </a:p>
          <a:p>
            <a:endParaRPr lang="en-US" dirty="0"/>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p:txBody>
          <a:bodyPr/>
          <a:lstStyle/>
          <a:p>
            <a:r>
              <a:rPr lang="en-US" b="1" dirty="0"/>
              <a:t>Infographics</a:t>
            </a:r>
          </a:p>
          <a:p>
            <a:endParaRPr lang="en-US" dirty="0"/>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a:xfrm>
            <a:off x="7116001" y="4319944"/>
            <a:ext cx="2609890" cy="630936"/>
          </a:xfrm>
        </p:spPr>
        <p:txBody>
          <a:bodyPr/>
          <a:lstStyle/>
          <a:p>
            <a:r>
              <a:rPr lang="en-US" b="1" dirty="0"/>
              <a:t>Key Insights &amp; Recommendations </a:t>
            </a:r>
          </a:p>
          <a:p>
            <a:endParaRPr lang="en-US" b="1" dirty="0"/>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2"/>
          </p:nvPr>
        </p:nvSpPr>
        <p:spPr/>
        <p:txBody>
          <a:bodyPr/>
          <a:lstStyle/>
          <a:p>
            <a:r>
              <a:rPr lang="en-US" b="1" dirty="0"/>
              <a:t>A</a:t>
            </a:r>
            <a:r>
              <a:rPr lang="en-US" dirty="0"/>
              <a:t> </a:t>
            </a:r>
            <a:r>
              <a:rPr lang="en-US" b="1" dirty="0"/>
              <a:t>Thought</a:t>
            </a:r>
          </a:p>
          <a:p>
            <a:endParaRPr lang="en-US" dirty="0"/>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2</a:t>
            </a:fld>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sz="1000" dirty="0"/>
              <a:t>Movie Analysis : Box-Office Success Factor</a:t>
            </a:r>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a:lstStyle/>
          <a:p>
            <a:r>
              <a:rPr lang="en-US" dirty="0"/>
              <a:t>2025</a:t>
            </a:r>
          </a:p>
        </p:txBody>
      </p:sp>
    </p:spTree>
    <p:extLst>
      <p:ext uri="{BB962C8B-B14F-4D97-AF65-F5344CB8AC3E}">
        <p14:creationId xmlns:p14="http://schemas.microsoft.com/office/powerpoint/2010/main" val="6819786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grpId="0" nodeType="clickEffect">
                                  <p:stCondLst>
                                    <p:cond delay="0"/>
                                  </p:stCondLst>
                                  <p:iterate type="lt">
                                    <p:tmAbs val="25"/>
                                  </p:iterate>
                                  <p:childTnLst>
                                    <p:set>
                                      <p:cBhvr override="childStyle">
                                        <p:cTn id="6" dur="indefinite"/>
                                        <p:tgtEl>
                                          <p:spTgt spid="2"/>
                                        </p:tgtEl>
                                        <p:attrNameLst>
                                          <p:attrName>style.fontWeight</p:attrName>
                                        </p:attrNameLst>
                                      </p:cBhvr>
                                      <p:to>
                                        <p:strVal val="bold"/>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3">
                                            <p:bg/>
                                          </p:spTgt>
                                        </p:tgtEl>
                                        <p:attrNameLst>
                                          <p:attrName>style.visibility</p:attrName>
                                        </p:attrNameLst>
                                      </p:cBhvr>
                                      <p:to>
                                        <p:strVal val="visible"/>
                                      </p:to>
                                    </p:set>
                                    <p:animEffect transition="in" filter="wipe(left)">
                                      <p:cBhvr>
                                        <p:cTn id="11" dur="250"/>
                                        <p:tgtEl>
                                          <p:spTgt spid="3">
                                            <p:bg/>
                                          </p:spTgt>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left)">
                                      <p:cBhvr>
                                        <p:cTn id="14" dur="500"/>
                                        <p:tgtEl>
                                          <p:spTgt spid="3">
                                            <p:txEl>
                                              <p:pRg st="0" end="0"/>
                                            </p:txEl>
                                          </p:spTgt>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wipe(down)">
                                      <p:cBhvr>
                                        <p:cTn id="17" dur="500"/>
                                        <p:tgtEl>
                                          <p:spTgt spid="8">
                                            <p:txEl>
                                              <p:pRg st="0" end="0"/>
                                            </p:txEl>
                                          </p:spTgt>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4">
                                            <p:bg/>
                                          </p:spTgt>
                                        </p:tgtEl>
                                        <p:attrNameLst>
                                          <p:attrName>style.visibility</p:attrName>
                                        </p:attrNameLst>
                                      </p:cBhvr>
                                      <p:to>
                                        <p:strVal val="visible"/>
                                      </p:to>
                                    </p:set>
                                    <p:animEffect transition="in" filter="wipe(left)">
                                      <p:cBhvr>
                                        <p:cTn id="20" dur="500"/>
                                        <p:tgtEl>
                                          <p:spTgt spid="4">
                                            <p:bg/>
                                          </p:spTgt>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animEffect transition="in" filter="wipe(left)">
                                      <p:cBhvr>
                                        <p:cTn id="23" dur="500"/>
                                        <p:tgtEl>
                                          <p:spTgt spid="4">
                                            <p:txEl>
                                              <p:pRg st="0" end="0"/>
                                            </p:txEl>
                                          </p:spTgt>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9">
                                            <p:txEl>
                                              <p:pRg st="0" end="0"/>
                                            </p:txEl>
                                          </p:spTgt>
                                        </p:tgtEl>
                                        <p:attrNameLst>
                                          <p:attrName>style.visibility</p:attrName>
                                        </p:attrNameLst>
                                      </p:cBhvr>
                                      <p:to>
                                        <p:strVal val="visible"/>
                                      </p:to>
                                    </p:set>
                                    <p:animEffect transition="in" filter="wipe(down)">
                                      <p:cBhvr>
                                        <p:cTn id="26" dur="500"/>
                                        <p:tgtEl>
                                          <p:spTgt spid="9">
                                            <p:txEl>
                                              <p:pRg st="0" end="0"/>
                                            </p:txEl>
                                          </p:spTgt>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5">
                                            <p:bg/>
                                          </p:spTgt>
                                        </p:tgtEl>
                                        <p:attrNameLst>
                                          <p:attrName>style.visibility</p:attrName>
                                        </p:attrNameLst>
                                      </p:cBhvr>
                                      <p:to>
                                        <p:strVal val="visible"/>
                                      </p:to>
                                    </p:set>
                                    <p:animEffect transition="in" filter="wipe(down)">
                                      <p:cBhvr>
                                        <p:cTn id="29" dur="500"/>
                                        <p:tgtEl>
                                          <p:spTgt spid="5">
                                            <p:bg/>
                                          </p:spTgt>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5">
                                            <p:txEl>
                                              <p:pRg st="0" end="0"/>
                                            </p:txEl>
                                          </p:spTgt>
                                        </p:tgtEl>
                                        <p:attrNameLst>
                                          <p:attrName>style.visibility</p:attrName>
                                        </p:attrNameLst>
                                      </p:cBhvr>
                                      <p:to>
                                        <p:strVal val="visible"/>
                                      </p:to>
                                    </p:set>
                                    <p:animEffect transition="in" filter="wipe(down)">
                                      <p:cBhvr>
                                        <p:cTn id="32" dur="500"/>
                                        <p:tgtEl>
                                          <p:spTgt spid="5">
                                            <p:txEl>
                                              <p:pRg st="0" end="0"/>
                                            </p:txEl>
                                          </p:spTgt>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10">
                                            <p:txEl>
                                              <p:pRg st="0" end="0"/>
                                            </p:txEl>
                                          </p:spTgt>
                                        </p:tgtEl>
                                        <p:attrNameLst>
                                          <p:attrName>style.visibility</p:attrName>
                                        </p:attrNameLst>
                                      </p:cBhvr>
                                      <p:to>
                                        <p:strVal val="visible"/>
                                      </p:to>
                                    </p:set>
                                    <p:animEffect transition="in" filter="wipe(down)">
                                      <p:cBhvr>
                                        <p:cTn id="35" dur="500"/>
                                        <p:tgtEl>
                                          <p:spTgt spid="10">
                                            <p:txEl>
                                              <p:pRg st="0" end="0"/>
                                            </p:txEl>
                                          </p:spTgt>
                                        </p:tgtEl>
                                      </p:cBhvr>
                                    </p:animEffect>
                                  </p:childTnLst>
                                </p:cTn>
                              </p:par>
                              <p:par>
                                <p:cTn id="36" presetID="22" presetClass="entr" presetSubtype="2" fill="hold" grpId="0" nodeType="withEffect">
                                  <p:stCondLst>
                                    <p:cond delay="0"/>
                                  </p:stCondLst>
                                  <p:childTnLst>
                                    <p:set>
                                      <p:cBhvr>
                                        <p:cTn id="37" dur="1" fill="hold">
                                          <p:stCondLst>
                                            <p:cond delay="0"/>
                                          </p:stCondLst>
                                        </p:cTn>
                                        <p:tgtEl>
                                          <p:spTgt spid="6">
                                            <p:bg/>
                                          </p:spTgt>
                                        </p:tgtEl>
                                        <p:attrNameLst>
                                          <p:attrName>style.visibility</p:attrName>
                                        </p:attrNameLst>
                                      </p:cBhvr>
                                      <p:to>
                                        <p:strVal val="visible"/>
                                      </p:to>
                                    </p:set>
                                    <p:animEffect transition="in" filter="wipe(right)">
                                      <p:cBhvr>
                                        <p:cTn id="38" dur="500"/>
                                        <p:tgtEl>
                                          <p:spTgt spid="6">
                                            <p:bg/>
                                          </p:spTgt>
                                        </p:tgtEl>
                                      </p:cBhvr>
                                    </p:animEffect>
                                  </p:childTnLst>
                                </p:cTn>
                              </p:par>
                              <p:par>
                                <p:cTn id="39" presetID="22" presetClass="entr" presetSubtype="2" fill="hold" grpId="0" nodeType="withEffect">
                                  <p:stCondLst>
                                    <p:cond delay="0"/>
                                  </p:stCondLst>
                                  <p:childTnLst>
                                    <p:set>
                                      <p:cBhvr>
                                        <p:cTn id="40" dur="1" fill="hold">
                                          <p:stCondLst>
                                            <p:cond delay="0"/>
                                          </p:stCondLst>
                                        </p:cTn>
                                        <p:tgtEl>
                                          <p:spTgt spid="6">
                                            <p:txEl>
                                              <p:pRg st="0" end="0"/>
                                            </p:txEl>
                                          </p:spTgt>
                                        </p:tgtEl>
                                        <p:attrNameLst>
                                          <p:attrName>style.visibility</p:attrName>
                                        </p:attrNameLst>
                                      </p:cBhvr>
                                      <p:to>
                                        <p:strVal val="visible"/>
                                      </p:to>
                                    </p:set>
                                    <p:animEffect transition="in" filter="wipe(right)">
                                      <p:cBhvr>
                                        <p:cTn id="41" dur="500"/>
                                        <p:tgtEl>
                                          <p:spTgt spid="6">
                                            <p:txEl>
                                              <p:pRg st="0" end="0"/>
                                            </p:txEl>
                                          </p:spTgt>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11">
                                            <p:txEl>
                                              <p:pRg st="0" end="0"/>
                                            </p:txEl>
                                          </p:spTgt>
                                        </p:tgtEl>
                                        <p:attrNameLst>
                                          <p:attrName>style.visibility</p:attrName>
                                        </p:attrNameLst>
                                      </p:cBhvr>
                                      <p:to>
                                        <p:strVal val="visible"/>
                                      </p:to>
                                    </p:set>
                                    <p:animEffect transition="in" filter="wipe(down)">
                                      <p:cBhvr>
                                        <p:cTn id="44" dur="500"/>
                                        <p:tgtEl>
                                          <p:spTgt spid="11">
                                            <p:txEl>
                                              <p:pRg st="0" end="0"/>
                                            </p:txEl>
                                          </p:spTgt>
                                        </p:tgtEl>
                                      </p:cBhvr>
                                    </p:animEffect>
                                  </p:childTnLst>
                                </p:cTn>
                              </p:par>
                              <p:par>
                                <p:cTn id="45" presetID="22" presetClass="entr" presetSubtype="2" fill="hold" grpId="0" nodeType="withEffect">
                                  <p:stCondLst>
                                    <p:cond delay="0"/>
                                  </p:stCondLst>
                                  <p:childTnLst>
                                    <p:set>
                                      <p:cBhvr>
                                        <p:cTn id="46" dur="1" fill="hold">
                                          <p:stCondLst>
                                            <p:cond delay="0"/>
                                          </p:stCondLst>
                                        </p:cTn>
                                        <p:tgtEl>
                                          <p:spTgt spid="7">
                                            <p:bg/>
                                          </p:spTgt>
                                        </p:tgtEl>
                                        <p:attrNameLst>
                                          <p:attrName>style.visibility</p:attrName>
                                        </p:attrNameLst>
                                      </p:cBhvr>
                                      <p:to>
                                        <p:strVal val="visible"/>
                                      </p:to>
                                    </p:set>
                                    <p:animEffect transition="in" filter="wipe(right)">
                                      <p:cBhvr>
                                        <p:cTn id="47" dur="500"/>
                                        <p:tgtEl>
                                          <p:spTgt spid="7">
                                            <p:bg/>
                                          </p:spTgt>
                                        </p:tgtEl>
                                      </p:cBhvr>
                                    </p:animEffect>
                                  </p:childTnLst>
                                </p:cTn>
                              </p:par>
                              <p:par>
                                <p:cTn id="48" presetID="22" presetClass="entr" presetSubtype="2" fill="hold" grpId="0" nodeType="withEffect">
                                  <p:stCondLst>
                                    <p:cond delay="0"/>
                                  </p:stCondLst>
                                  <p:childTnLst>
                                    <p:set>
                                      <p:cBhvr>
                                        <p:cTn id="49" dur="1" fill="hold">
                                          <p:stCondLst>
                                            <p:cond delay="0"/>
                                          </p:stCondLst>
                                        </p:cTn>
                                        <p:tgtEl>
                                          <p:spTgt spid="7">
                                            <p:txEl>
                                              <p:pRg st="0" end="0"/>
                                            </p:txEl>
                                          </p:spTgt>
                                        </p:tgtEl>
                                        <p:attrNameLst>
                                          <p:attrName>style.visibility</p:attrName>
                                        </p:attrNameLst>
                                      </p:cBhvr>
                                      <p:to>
                                        <p:strVal val="visible"/>
                                      </p:to>
                                    </p:set>
                                    <p:animEffect transition="in" filter="wipe(right)">
                                      <p:cBhvr>
                                        <p:cTn id="50" dur="500"/>
                                        <p:tgtEl>
                                          <p:spTgt spid="7">
                                            <p:txEl>
                                              <p:pRg st="0" end="0"/>
                                            </p:txEl>
                                          </p:spTgt>
                                        </p:tgtEl>
                                      </p:cBhvr>
                                    </p:animEffect>
                                  </p:childTnLst>
                                </p:cTn>
                              </p:par>
                              <p:par>
                                <p:cTn id="51" presetID="22" presetClass="entr" presetSubtype="4" fill="hold" nodeType="withEffect">
                                  <p:stCondLst>
                                    <p:cond delay="0"/>
                                  </p:stCondLst>
                                  <p:childTnLst>
                                    <p:set>
                                      <p:cBhvr>
                                        <p:cTn id="52" dur="1" fill="hold">
                                          <p:stCondLst>
                                            <p:cond delay="0"/>
                                          </p:stCondLst>
                                        </p:cTn>
                                        <p:tgtEl>
                                          <p:spTgt spid="12">
                                            <p:txEl>
                                              <p:pRg st="0" end="0"/>
                                            </p:txEl>
                                          </p:spTgt>
                                        </p:tgtEl>
                                        <p:attrNameLst>
                                          <p:attrName>style.visibility</p:attrName>
                                        </p:attrNameLst>
                                      </p:cBhvr>
                                      <p:to>
                                        <p:strVal val="visible"/>
                                      </p:to>
                                    </p:set>
                                    <p:animEffect transition="in" filter="wipe(down)">
                                      <p:cBhvr>
                                        <p:cTn id="5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allAtOnce" animBg="1"/>
      <p:bldP spid="4" grpId="0" build="allAtOnce" animBg="1"/>
      <p:bldP spid="5" grpId="0" build="allAtOnce" animBg="1"/>
      <p:bldP spid="6" grpId="0" build="allAtOnce" animBg="1"/>
      <p:bldP spid="7" grpId="0" build="allAtOnce" animBg="1"/>
      <p:bldP spid="8" grpId="0" build="p"/>
      <p:bldP spid="9" grpId="0" build="p"/>
      <p:bldP spid="10" grpId="0" build="p"/>
      <p:bldP spid="11"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376172" y="1177205"/>
            <a:ext cx="5038344" cy="1709928"/>
          </a:xfrm>
        </p:spPr>
        <p:txBody>
          <a:bodyPr/>
          <a:lstStyle/>
          <a:p>
            <a:r>
              <a:rPr lang="en-US" dirty="0"/>
              <a:t>Introduction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728133" y="2099733"/>
            <a:ext cx="6688667" cy="3581062"/>
          </a:xfrm>
        </p:spPr>
        <p:txBody>
          <a:bodyPr/>
          <a:lstStyle/>
          <a:p>
            <a:r>
              <a:rPr lang="en-US" sz="2400" b="1" dirty="0">
                <a:cs typeface="Arial" panose="020B0604020202020204" pitchFamily="34" charset="0"/>
              </a:rPr>
              <a:t>In an industry where content meets commerce, understanding the drivers of movie success is crucial. This project explores the performance of Bollywood movies using data analytics and visualization to uncover the factors influencing box office collections. The insights are derived from exploratory data analysis (EDA), visual dashboards, and predictive modeling.</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3</a:t>
            </a:fld>
            <a:endParaRPr lang="en-US" dirty="0"/>
          </a:p>
        </p:txBody>
      </p:sp>
      <p:pic>
        <p:nvPicPr>
          <p:cNvPr id="13" name="Picture Placeholder 12">
            <a:extLst>
              <a:ext uri="{FF2B5EF4-FFF2-40B4-BE49-F238E27FC236}">
                <a16:creationId xmlns:a16="http://schemas.microsoft.com/office/drawing/2014/main" id="{209335C7-ABA1-38B4-D76A-048DD73F03B2}"/>
              </a:ext>
            </a:extLst>
          </p:cNvPr>
          <p:cNvPicPr>
            <a:picLocks noGrp="1" noChangeAspect="1"/>
          </p:cNvPicPr>
          <p:nvPr>
            <p:ph type="pic" sz="quarter" idx="13"/>
          </p:nvPr>
        </p:nvPicPr>
        <p:blipFill>
          <a:blip r:embed="rId2"/>
          <a:srcRect l="16763" t="15283" r="16421" b="14414"/>
          <a:stretch/>
        </p:blipFill>
        <p:spPr>
          <a:xfrm>
            <a:off x="8365067" y="0"/>
            <a:ext cx="3826933" cy="6858000"/>
          </a:xfrm>
        </p:spPr>
      </p:pic>
    </p:spTree>
    <p:extLst>
      <p:ext uri="{BB962C8B-B14F-4D97-AF65-F5344CB8AC3E}">
        <p14:creationId xmlns:p14="http://schemas.microsoft.com/office/powerpoint/2010/main" val="37800028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1000"/>
                                        <p:tgtEl>
                                          <p:spTgt spid="4">
                                            <p:txEl>
                                              <p:pRg st="0" end="0"/>
                                            </p:txEl>
                                          </p:spTgt>
                                        </p:tgtEl>
                                      </p:cBhvr>
                                    </p:animEffect>
                                    <p:anim calcmode="lin" valueType="num">
                                      <p:cBhvr>
                                        <p:cTn id="14"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a:xfrm>
            <a:off x="0" y="106818"/>
            <a:ext cx="12192000" cy="1014984"/>
          </a:xfrm>
          <a:solidFill>
            <a:schemeClr val="accent2">
              <a:lumMod val="60000"/>
              <a:lumOff val="40000"/>
            </a:schemeClr>
          </a:solidFill>
        </p:spPr>
        <p:txBody>
          <a:bodyPr/>
          <a:lstStyle/>
          <a:p>
            <a:r>
              <a:rPr lang="en-US" dirty="0"/>
              <a:t>Dataset Overview</a:t>
            </a:r>
          </a:p>
        </p:txBody>
      </p:sp>
      <p:sp>
        <p:nvSpPr>
          <p:cNvPr id="11" name="Text Placeholder 10">
            <a:extLst>
              <a:ext uri="{FF2B5EF4-FFF2-40B4-BE49-F238E27FC236}">
                <a16:creationId xmlns:a16="http://schemas.microsoft.com/office/drawing/2014/main" id="{15C5FD85-E72E-D48C-0D76-91EA628295DE}"/>
              </a:ext>
            </a:extLst>
          </p:cNvPr>
          <p:cNvSpPr>
            <a:spLocks noGrp="1"/>
          </p:cNvSpPr>
          <p:nvPr>
            <p:ph idx="1"/>
          </p:nvPr>
        </p:nvSpPr>
        <p:spPr/>
        <p:txBody>
          <a:bodyPr/>
          <a:lstStyle/>
          <a:p>
            <a:r>
              <a:rPr lang="en-US" altLang="zh-CN" sz="3200" b="1" dirty="0"/>
              <a:t>Source : Bollywood Movie Analytics . csv</a:t>
            </a:r>
          </a:p>
          <a:p>
            <a:r>
              <a:rPr lang="en-US" altLang="zh-CN" sz="3200" b="1" dirty="0"/>
              <a:t>Size      : 529 Movies , 15 Features</a:t>
            </a:r>
          </a:p>
          <a:p>
            <a:r>
              <a:rPr lang="en-US" altLang="zh-CN" sz="3200" b="1" dirty="0"/>
              <a:t>Features Analyzed  : </a:t>
            </a:r>
            <a:r>
              <a:rPr lang="en-IN" sz="3200" b="1" dirty="0"/>
              <a:t>Genre, Director, Budget, </a:t>
            </a:r>
            <a:r>
              <a:rPr lang="en-IN" sz="3200" b="1" dirty="0" err="1"/>
              <a:t>BoxOffice_INR</a:t>
            </a:r>
            <a:r>
              <a:rPr lang="en-IN" sz="3200" b="1" dirty="0"/>
              <a:t>, IMDb &amp; TMDB Ratings, Language, Duration, Release Month.</a:t>
            </a:r>
          </a:p>
          <a:p>
            <a:endParaRPr lang="en-IN" altLang="zh-CN" dirty="0"/>
          </a:p>
          <a:p>
            <a:pPr marL="0" indent="0">
              <a:buNone/>
            </a:pPr>
            <a:r>
              <a:rPr lang="en-US" sz="3600" b="1" dirty="0"/>
              <a:t>The dataset is comprehensive and includes both numeric and categorical data that enable performance benchmarking and predictive modeling.</a:t>
            </a:r>
            <a:endParaRPr lang="en-US" altLang="zh-CN" sz="3600" b="1" dirty="0"/>
          </a:p>
        </p:txBody>
      </p:sp>
      <p:pic>
        <p:nvPicPr>
          <p:cNvPr id="6" name="Picture 5">
            <a:extLst>
              <a:ext uri="{FF2B5EF4-FFF2-40B4-BE49-F238E27FC236}">
                <a16:creationId xmlns:a16="http://schemas.microsoft.com/office/drawing/2014/main" id="{AE357CCE-EF2C-CD38-44A2-85873C133BE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27547" y1="14444" x2="15614" y2="25902"/>
                        <a14:foregroundMark x1="12657" y1="34979" x2="10000" y2="46389"/>
                        <a14:foregroundMark x1="10000" y1="46389" x2="13962" y2="67500"/>
                        <a14:foregroundMark x1="13962" y1="67500" x2="23208" y2="82222"/>
                        <a14:foregroundMark x1="23208" y1="82222" x2="37111" y2="87696"/>
                        <a14:foregroundMark x1="44776" y1="87142" x2="60185" y2="82906"/>
                        <a14:foregroundMark x1="84702" y1="75606" x2="81321" y2="62778"/>
                        <a14:foregroundMark x1="81321" y1="62778" x2="68706" y2="63026"/>
                        <a14:foregroundMark x1="60337" y1="49556" x2="60000" y2="48889"/>
                        <a14:foregroundMark x1="60000" y1="48889" x2="56226" y2="28889"/>
                        <a14:foregroundMark x1="56226" y1="28889" x2="45283" y2="16667"/>
                        <a14:foregroundMark x1="45283" y1="16667" x2="34987" y2="12470"/>
                        <a14:foregroundMark x1="32994" y1="17081" x2="32830" y2="52222"/>
                        <a14:foregroundMark x1="32830" y1="52222" x2="35472" y2="21389"/>
                        <a14:foregroundMark x1="35472" y1="21389" x2="32264" y2="53333"/>
                        <a14:foregroundMark x1="32264" y1="53333" x2="45094" y2="48889"/>
                        <a14:foregroundMark x1="45094" y1="48889" x2="30189" y2="38056"/>
                        <a14:foregroundMark x1="30189" y1="38056" x2="32642" y2="63889"/>
                        <a14:foregroundMark x1="32642" y1="63889" x2="39434" y2="41111"/>
                        <a14:foregroundMark x1="39434" y1="41111" x2="25472" y2="42222"/>
                        <a14:foregroundMark x1="25472" y1="42222" x2="26038" y2="61667"/>
                        <a14:foregroundMark x1="26038" y1="61667" x2="37170" y2="71667"/>
                        <a14:foregroundMark x1="37170" y1="71667" x2="47925" y2="47778"/>
                        <a14:foregroundMark x1="47925" y1="47778" x2="46038" y2="70000"/>
                        <a14:foregroundMark x1="46038" y1="70000" x2="58679" y2="74444"/>
                        <a14:foregroundMark x1="58679" y1="74444" x2="75094" y2="69444"/>
                        <a14:foregroundMark x1="75094" y1="69444" x2="89057" y2="71667"/>
                        <a14:foregroundMark x1="37925" y1="55556" x2="37925" y2="55556"/>
                        <a14:foregroundMark x1="50377" y1="80833" x2="50377" y2="80833"/>
                        <a14:foregroundMark x1="89434" y1="76667" x2="89434" y2="76667"/>
                        <a14:backgroundMark x1="61509" y1="61389" x2="61509" y2="61389"/>
                        <a14:backgroundMark x1="62642" y1="59167" x2="62642" y2="59167"/>
                        <a14:backgroundMark x1="62642" y1="59167" x2="62642" y2="59167"/>
                        <a14:backgroundMark x1="62642" y1="59167" x2="62642" y2="59167"/>
                        <a14:backgroundMark x1="62642" y1="59167" x2="62642" y2="59167"/>
                        <a14:backgroundMark x1="62075" y1="52500" x2="68679" y2="63056"/>
                        <a14:backgroundMark x1="60755" y1="52222" x2="60755" y2="52222"/>
                        <a14:backgroundMark x1="61132" y1="51944" x2="61132" y2="51944"/>
                        <a14:backgroundMark x1="61132" y1="51389" x2="61132" y2="51389"/>
                        <a14:backgroundMark x1="61132" y1="51389" x2="61132" y2="51389"/>
                        <a14:backgroundMark x1="61132" y1="51389" x2="61132" y2="51389"/>
                        <a14:backgroundMark x1="61132" y1="51389" x2="61132" y2="51389"/>
                        <a14:backgroundMark x1="61132" y1="51111" x2="61509" y2="50278"/>
                        <a14:backgroundMark x1="61321" y1="49444" x2="61509" y2="53056"/>
                        <a14:backgroundMark x1="59811" y1="83889" x2="73774" y2="79444"/>
                        <a14:backgroundMark x1="73774" y1="79444" x2="71698" y2="82778"/>
                        <a14:backgroundMark x1="77736" y1="80000" x2="86415" y2="81667"/>
                        <a14:backgroundMark x1="76038" y1="80556" x2="77736" y2="80556"/>
                        <a14:backgroundMark x1="76038" y1="80000" x2="73774" y2="79722"/>
                        <a14:backgroundMark x1="36604" y1="88889" x2="44151" y2="88611"/>
                        <a14:backgroundMark x1="13585" y1="30556" x2="15849" y2="25000"/>
                        <a14:backgroundMark x1="32453" y1="12222" x2="35094" y2="12222"/>
                      </a14:backgroundRemoval>
                    </a14:imgEffect>
                  </a14:imgLayer>
                </a14:imgProps>
              </a:ext>
            </a:extLst>
          </a:blip>
          <a:stretch>
            <a:fillRect/>
          </a:stretch>
        </p:blipFill>
        <p:spPr>
          <a:xfrm>
            <a:off x="849747" y="-277543"/>
            <a:ext cx="2942936" cy="1998975"/>
          </a:xfrm>
          <a:prstGeom prst="rect">
            <a:avLst/>
          </a:prstGeom>
        </p:spPr>
      </p:pic>
      <p:sp>
        <p:nvSpPr>
          <p:cNvPr id="3" name="TextBox 2">
            <a:extLst>
              <a:ext uri="{FF2B5EF4-FFF2-40B4-BE49-F238E27FC236}">
                <a16:creationId xmlns:a16="http://schemas.microsoft.com/office/drawing/2014/main" id="{3D18FAC5-292F-658D-D413-AC965C459A69}"/>
              </a:ext>
            </a:extLst>
          </p:cNvPr>
          <p:cNvSpPr txBox="1"/>
          <p:nvPr/>
        </p:nvSpPr>
        <p:spPr>
          <a:xfrm>
            <a:off x="849747" y="6381850"/>
            <a:ext cx="394114" cy="369332"/>
          </a:xfrm>
          <a:prstGeom prst="rect">
            <a:avLst/>
          </a:prstGeom>
          <a:noFill/>
        </p:spPr>
        <p:txBody>
          <a:bodyPr wrap="square" rtlCol="0">
            <a:spAutoFit/>
          </a:bodyPr>
          <a:lstStyle/>
          <a:p>
            <a:r>
              <a:rPr lang="en-US" dirty="0"/>
              <a:t>4</a:t>
            </a:r>
            <a:endParaRPr lang="hi-IN" dirty="0"/>
          </a:p>
        </p:txBody>
      </p:sp>
      <p:sp>
        <p:nvSpPr>
          <p:cNvPr id="4" name="TextBox 3">
            <a:extLst>
              <a:ext uri="{FF2B5EF4-FFF2-40B4-BE49-F238E27FC236}">
                <a16:creationId xmlns:a16="http://schemas.microsoft.com/office/drawing/2014/main" id="{1579CD1B-C3CD-BE76-CF3B-B491B77D3428}"/>
              </a:ext>
            </a:extLst>
          </p:cNvPr>
          <p:cNvSpPr txBox="1"/>
          <p:nvPr/>
        </p:nvSpPr>
        <p:spPr>
          <a:xfrm>
            <a:off x="5357308" y="6290410"/>
            <a:ext cx="1861073" cy="738664"/>
          </a:xfrm>
          <a:prstGeom prst="rect">
            <a:avLst/>
          </a:prstGeom>
          <a:noFill/>
        </p:spPr>
        <p:txBody>
          <a:bodyPr wrap="square" rtlCol="0">
            <a:spAutoFit/>
          </a:bodyPr>
          <a:lstStyle/>
          <a:p>
            <a:r>
              <a:rPr lang="en-US" sz="1400" dirty="0"/>
              <a:t>Movie Analysis : Box-Office Success Factor</a:t>
            </a:r>
          </a:p>
          <a:p>
            <a:endParaRPr lang="hi-IN" sz="1400" dirty="0"/>
          </a:p>
        </p:txBody>
      </p:sp>
      <p:sp>
        <p:nvSpPr>
          <p:cNvPr id="5" name="TextBox 4">
            <a:extLst>
              <a:ext uri="{FF2B5EF4-FFF2-40B4-BE49-F238E27FC236}">
                <a16:creationId xmlns:a16="http://schemas.microsoft.com/office/drawing/2014/main" id="{F1F23BC1-B282-AD41-ABC9-8E4E331FF52B}"/>
              </a:ext>
            </a:extLst>
          </p:cNvPr>
          <p:cNvSpPr txBox="1"/>
          <p:nvPr/>
        </p:nvSpPr>
        <p:spPr>
          <a:xfrm>
            <a:off x="10628555" y="6381850"/>
            <a:ext cx="713698" cy="369332"/>
          </a:xfrm>
          <a:prstGeom prst="rect">
            <a:avLst/>
          </a:prstGeom>
          <a:noFill/>
        </p:spPr>
        <p:txBody>
          <a:bodyPr wrap="square" rtlCol="0">
            <a:spAutoFit/>
          </a:bodyPr>
          <a:lstStyle/>
          <a:p>
            <a:r>
              <a:rPr lang="en-US" dirty="0"/>
              <a:t>2025</a:t>
            </a:r>
            <a:endParaRPr lang="hi-IN" dirty="0"/>
          </a:p>
        </p:txBody>
      </p:sp>
    </p:spTree>
    <p:extLst>
      <p:ext uri="{BB962C8B-B14F-4D97-AF65-F5344CB8AC3E}">
        <p14:creationId xmlns:p14="http://schemas.microsoft.com/office/powerpoint/2010/main" val="3752263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fade">
                                      <p:cBhvr>
                                        <p:cTn id="12" dur="1000"/>
                                        <p:tgtEl>
                                          <p:spTgt spid="11">
                                            <p:txEl>
                                              <p:pRg st="0" end="0"/>
                                            </p:txEl>
                                          </p:spTgt>
                                        </p:tgtEl>
                                      </p:cBhvr>
                                    </p:animEffect>
                                    <p:anim calcmode="lin" valueType="num">
                                      <p:cBhvr>
                                        <p:cTn id="13"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1">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1">
                                            <p:txEl>
                                              <p:pRg st="1" end="1"/>
                                            </p:txEl>
                                          </p:spTgt>
                                        </p:tgtEl>
                                        <p:attrNameLst>
                                          <p:attrName>style.visibility</p:attrName>
                                        </p:attrNameLst>
                                      </p:cBhvr>
                                      <p:to>
                                        <p:strVal val="visible"/>
                                      </p:to>
                                    </p:set>
                                    <p:animEffect transition="in" filter="fade">
                                      <p:cBhvr>
                                        <p:cTn id="17" dur="1000"/>
                                        <p:tgtEl>
                                          <p:spTgt spid="11">
                                            <p:txEl>
                                              <p:pRg st="1" end="1"/>
                                            </p:txEl>
                                          </p:spTgt>
                                        </p:tgtEl>
                                      </p:cBhvr>
                                    </p:animEffect>
                                    <p:anim calcmode="lin" valueType="num">
                                      <p:cBhvr>
                                        <p:cTn id="18"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11">
                                            <p:txEl>
                                              <p:pRg st="1" end="1"/>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1">
                                            <p:txEl>
                                              <p:pRg st="2" end="2"/>
                                            </p:txEl>
                                          </p:spTgt>
                                        </p:tgtEl>
                                        <p:attrNameLst>
                                          <p:attrName>style.visibility</p:attrName>
                                        </p:attrNameLst>
                                      </p:cBhvr>
                                      <p:to>
                                        <p:strVal val="visible"/>
                                      </p:to>
                                    </p:set>
                                    <p:animEffect transition="in" filter="fade">
                                      <p:cBhvr>
                                        <p:cTn id="22" dur="1000"/>
                                        <p:tgtEl>
                                          <p:spTgt spid="11">
                                            <p:txEl>
                                              <p:pRg st="2" end="2"/>
                                            </p:txEl>
                                          </p:spTgt>
                                        </p:tgtEl>
                                      </p:cBhvr>
                                    </p:animEffect>
                                    <p:anim calcmode="lin" valueType="num">
                                      <p:cBhvr>
                                        <p:cTn id="23"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11">
                                            <p:txEl>
                                              <p:pRg st="2" end="2"/>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fade">
                                      <p:cBhvr>
                                        <p:cTn id="27" dur="1000"/>
                                        <p:tgtEl>
                                          <p:spTgt spid="11">
                                            <p:txEl>
                                              <p:pRg st="4" end="4"/>
                                            </p:txEl>
                                          </p:spTgt>
                                        </p:tgtEl>
                                      </p:cBhvr>
                                    </p:animEffect>
                                    <p:anim calcmode="lin" valueType="num">
                                      <p:cBhvr>
                                        <p:cTn id="28" dur="1000" fill="hold"/>
                                        <p:tgtEl>
                                          <p:spTgt spid="11">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11">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39938-7DDC-B85A-366C-7B07EE8B6422}"/>
              </a:ext>
            </a:extLst>
          </p:cNvPr>
          <p:cNvSpPr>
            <a:spLocks noGrp="1"/>
          </p:cNvSpPr>
          <p:nvPr>
            <p:ph type="title"/>
          </p:nvPr>
        </p:nvSpPr>
        <p:spPr>
          <a:xfrm>
            <a:off x="349624" y="2835178"/>
            <a:ext cx="4625787" cy="1055504"/>
          </a:xfrm>
        </p:spPr>
        <p:txBody>
          <a:bodyPr/>
          <a:lstStyle/>
          <a:p>
            <a:r>
              <a:rPr lang="en-IN" sz="5400" b="1" dirty="0"/>
              <a:t>Infographics</a:t>
            </a:r>
            <a:endParaRPr lang="hi-IN" sz="5400" b="1" dirty="0"/>
          </a:p>
        </p:txBody>
      </p:sp>
      <p:pic>
        <p:nvPicPr>
          <p:cNvPr id="10" name="Picture Placeholder 9">
            <a:extLst>
              <a:ext uri="{FF2B5EF4-FFF2-40B4-BE49-F238E27FC236}">
                <a16:creationId xmlns:a16="http://schemas.microsoft.com/office/drawing/2014/main" id="{A382CFC8-8602-0C16-88FE-5DD48693F0B2}"/>
              </a:ext>
            </a:extLst>
          </p:cNvPr>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rcRect/>
          <a:stretch>
            <a:fillRect/>
          </a:stretch>
        </p:blipFill>
        <p:spPr>
          <a:xfrm>
            <a:off x="4912121" y="480060"/>
            <a:ext cx="5897880" cy="5897880"/>
          </a:xfrm>
        </p:spPr>
      </p:pic>
    </p:spTree>
    <p:extLst>
      <p:ext uri="{BB962C8B-B14F-4D97-AF65-F5344CB8AC3E}">
        <p14:creationId xmlns:p14="http://schemas.microsoft.com/office/powerpoint/2010/main" val="25480684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0.70"/>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6</a:t>
            </a:fld>
            <a:endParaRPr lang="en-US" dirty="0"/>
          </a:p>
        </p:txBody>
      </p:sp>
      <p:sp>
        <p:nvSpPr>
          <p:cNvPr id="3" name="Footer Placeholder 2">
            <a:extLst>
              <a:ext uri="{FF2B5EF4-FFF2-40B4-BE49-F238E27FC236}">
                <a16:creationId xmlns:a16="http://schemas.microsoft.com/office/drawing/2014/main" id="{B334037D-4CE3-17DC-7A2A-64E8120A9B43}"/>
              </a:ext>
            </a:extLst>
          </p:cNvPr>
          <p:cNvSpPr>
            <a:spLocks noGrp="1"/>
          </p:cNvSpPr>
          <p:nvPr>
            <p:ph type="ftr" sz="quarter" idx="11"/>
          </p:nvPr>
        </p:nvSpPr>
        <p:spPr/>
        <p:txBody>
          <a:bodyPr/>
          <a:lstStyle/>
          <a:p>
            <a:r>
              <a:rPr lang="en-US" sz="800" dirty="0"/>
              <a:t>Movie Analysis : Box-Office Success Factor</a:t>
            </a:r>
          </a:p>
        </p:txBody>
      </p:sp>
      <p:sp>
        <p:nvSpPr>
          <p:cNvPr id="2" name="Date Placeholder 1">
            <a:extLst>
              <a:ext uri="{FF2B5EF4-FFF2-40B4-BE49-F238E27FC236}">
                <a16:creationId xmlns:a16="http://schemas.microsoft.com/office/drawing/2014/main" id="{6E47F9DE-790E-73FB-5997-D28667522E25}"/>
              </a:ext>
            </a:extLst>
          </p:cNvPr>
          <p:cNvSpPr>
            <a:spLocks noGrp="1"/>
          </p:cNvSpPr>
          <p:nvPr>
            <p:ph type="dt" sz="half" idx="10"/>
          </p:nvPr>
        </p:nvSpPr>
        <p:spPr/>
        <p:txBody>
          <a:bodyPr/>
          <a:lstStyle/>
          <a:p>
            <a:r>
              <a:rPr lang="en-US" dirty="0"/>
              <a:t>2025</a:t>
            </a:r>
          </a:p>
        </p:txBody>
      </p:sp>
      <p:sp>
        <p:nvSpPr>
          <p:cNvPr id="11" name="Rectangle: Top Corners Snipped 10">
            <a:extLst>
              <a:ext uri="{FF2B5EF4-FFF2-40B4-BE49-F238E27FC236}">
                <a16:creationId xmlns:a16="http://schemas.microsoft.com/office/drawing/2014/main" id="{CF540FC3-C5BD-F6EE-AEC5-B272FC54665C}"/>
              </a:ext>
            </a:extLst>
          </p:cNvPr>
          <p:cNvSpPr/>
          <p:nvPr/>
        </p:nvSpPr>
        <p:spPr>
          <a:xfrm>
            <a:off x="1" y="0"/>
            <a:ext cx="12192000" cy="6329082"/>
          </a:xfrm>
          <a:prstGeom prst="snip2SameRect">
            <a:avLst/>
          </a:prstGeom>
          <a:solidFill>
            <a:srgbClr val="F36983">
              <a:alpha val="6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i-IN"/>
          </a:p>
        </p:txBody>
      </p:sp>
      <p:pic>
        <p:nvPicPr>
          <p:cNvPr id="15" name="Content Placeholder 14">
            <a:extLst>
              <a:ext uri="{FF2B5EF4-FFF2-40B4-BE49-F238E27FC236}">
                <a16:creationId xmlns:a16="http://schemas.microsoft.com/office/drawing/2014/main" id="{6EE610B9-7402-37EC-1730-EAEA78E3F915}"/>
              </a:ext>
            </a:extLst>
          </p:cNvPr>
          <p:cNvPicPr>
            <a:picLocks noGrp="1" noChangeAspect="1"/>
          </p:cNvPicPr>
          <p:nvPr>
            <p:ph idx="1"/>
          </p:nvPr>
        </p:nvPicPr>
        <p:blipFill>
          <a:blip r:embed="rId2"/>
          <a:srcRect t="5030" b="4527"/>
          <a:stretch/>
        </p:blipFill>
        <p:spPr>
          <a:xfrm>
            <a:off x="125532" y="210209"/>
            <a:ext cx="5880821" cy="5836100"/>
          </a:xfrm>
        </p:spPr>
      </p:pic>
      <p:grpSp>
        <p:nvGrpSpPr>
          <p:cNvPr id="5" name="Group 4">
            <a:extLst>
              <a:ext uri="{FF2B5EF4-FFF2-40B4-BE49-F238E27FC236}">
                <a16:creationId xmlns:a16="http://schemas.microsoft.com/office/drawing/2014/main" id="{EEEAD6A5-CA51-0D94-D71F-42C4BCEB18A4}"/>
              </a:ext>
            </a:extLst>
          </p:cNvPr>
          <p:cNvGrpSpPr/>
          <p:nvPr/>
        </p:nvGrpSpPr>
        <p:grpSpPr>
          <a:xfrm>
            <a:off x="6185653" y="709301"/>
            <a:ext cx="6006348" cy="5461699"/>
            <a:chOff x="6185653" y="1141800"/>
            <a:chExt cx="6006348" cy="5029200"/>
          </a:xfrm>
        </p:grpSpPr>
        <p:sp>
          <p:nvSpPr>
            <p:cNvPr id="23" name="Rectangle: Folded Corner 22">
              <a:extLst>
                <a:ext uri="{FF2B5EF4-FFF2-40B4-BE49-F238E27FC236}">
                  <a16:creationId xmlns:a16="http://schemas.microsoft.com/office/drawing/2014/main" id="{9D79DA90-E5B4-5B3C-91EB-2E5DF65EFF6F}"/>
                </a:ext>
              </a:extLst>
            </p:cNvPr>
            <p:cNvSpPr/>
            <p:nvPr/>
          </p:nvSpPr>
          <p:spPr>
            <a:xfrm>
              <a:off x="6185653" y="1141800"/>
              <a:ext cx="6006348" cy="5029200"/>
            </a:xfrm>
            <a:prstGeom prst="foldedCorner">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hi-IN" dirty="0"/>
            </a:p>
          </p:txBody>
        </p:sp>
        <p:sp>
          <p:nvSpPr>
            <p:cNvPr id="25" name="TextBox 24">
              <a:extLst>
                <a:ext uri="{FF2B5EF4-FFF2-40B4-BE49-F238E27FC236}">
                  <a16:creationId xmlns:a16="http://schemas.microsoft.com/office/drawing/2014/main" id="{0FF2DC03-4EC5-FE47-EEC9-7025DB7142D7}"/>
                </a:ext>
              </a:extLst>
            </p:cNvPr>
            <p:cNvSpPr txBox="1"/>
            <p:nvPr/>
          </p:nvSpPr>
          <p:spPr>
            <a:xfrm>
              <a:off x="6302188" y="1264024"/>
              <a:ext cx="5647765" cy="2677656"/>
            </a:xfrm>
            <a:prstGeom prst="rect">
              <a:avLst/>
            </a:prstGeom>
            <a:noFill/>
          </p:spPr>
          <p:txBody>
            <a:bodyPr wrap="square" rtlCol="0">
              <a:spAutoFit/>
            </a:bodyPr>
            <a:lstStyle/>
            <a:p>
              <a:pPr marL="457200" indent="-457200">
                <a:buFont typeface="Wingdings" panose="05000000000000000000" pitchFamily="2" charset="2"/>
                <a:buChar char="§"/>
              </a:pPr>
              <a:r>
                <a:rPr lang="en-US" sz="2800" b="1" dirty="0"/>
                <a:t>Key Points:</a:t>
              </a:r>
            </a:p>
            <a:p>
              <a:pPr marL="457200" indent="-457200">
                <a:buFont typeface="Wingdings" panose="05000000000000000000" pitchFamily="2" charset="2"/>
                <a:buChar char="§"/>
              </a:pPr>
              <a:r>
                <a:rPr lang="en-US" sz="2800" b="1" dirty="0"/>
                <a:t>Right-skewed distribution</a:t>
              </a:r>
            </a:p>
            <a:p>
              <a:pPr marL="457200" indent="-457200">
                <a:buFont typeface="Wingdings" panose="05000000000000000000" pitchFamily="2" charset="2"/>
                <a:buChar char="§"/>
              </a:pPr>
              <a:r>
                <a:rPr lang="en-US" sz="2800" b="1" dirty="0"/>
                <a:t>Majority of films earn below the average</a:t>
              </a:r>
            </a:p>
            <a:p>
              <a:pPr marL="457200" indent="-457200">
                <a:buFont typeface="Wingdings" panose="05000000000000000000" pitchFamily="2" charset="2"/>
                <a:buChar char="§"/>
              </a:pPr>
              <a:r>
                <a:rPr lang="en-US" sz="2800" b="1" dirty="0"/>
                <a:t>Few blockbusters earn significantly higher</a:t>
              </a:r>
            </a:p>
          </p:txBody>
        </p:sp>
        <p:sp>
          <p:nvSpPr>
            <p:cNvPr id="26" name="TextBox 25">
              <a:extLst>
                <a:ext uri="{FF2B5EF4-FFF2-40B4-BE49-F238E27FC236}">
                  <a16:creationId xmlns:a16="http://schemas.microsoft.com/office/drawing/2014/main" id="{00B27755-BA10-C03A-713B-80747066F591}"/>
                </a:ext>
              </a:extLst>
            </p:cNvPr>
            <p:cNvSpPr txBox="1"/>
            <p:nvPr/>
          </p:nvSpPr>
          <p:spPr>
            <a:xfrm>
              <a:off x="6472517" y="4267200"/>
              <a:ext cx="5647765" cy="1261884"/>
            </a:xfrm>
            <a:prstGeom prst="rect">
              <a:avLst/>
            </a:prstGeom>
            <a:noFill/>
          </p:spPr>
          <p:txBody>
            <a:bodyPr wrap="square" rtlCol="0">
              <a:spAutoFit/>
            </a:bodyPr>
            <a:lstStyle/>
            <a:p>
              <a:r>
                <a:rPr lang="en-US" sz="2400" b="1" dirty="0"/>
                <a:t>Bollywood revenue follows a “</a:t>
              </a:r>
              <a:r>
                <a:rPr lang="en-US" sz="2800" b="1" i="1" dirty="0"/>
                <a:t>power-law </a:t>
              </a:r>
              <a:r>
                <a:rPr lang="en-US" sz="2400" b="1" dirty="0"/>
                <a:t>” distribution. Most films earn modestly, and very few dominate the box office.</a:t>
              </a:r>
              <a:endParaRPr lang="hi-IN" sz="2400" b="1" dirty="0"/>
            </a:p>
          </p:txBody>
        </p:sp>
      </p:grpSp>
      <p:sp>
        <p:nvSpPr>
          <p:cNvPr id="21" name="TextBox 20">
            <a:extLst>
              <a:ext uri="{FF2B5EF4-FFF2-40B4-BE49-F238E27FC236}">
                <a16:creationId xmlns:a16="http://schemas.microsoft.com/office/drawing/2014/main" id="{C85C54FD-1D34-C95A-8DE1-D8C9560F0B31}"/>
              </a:ext>
            </a:extLst>
          </p:cNvPr>
          <p:cNvSpPr txBox="1"/>
          <p:nvPr/>
        </p:nvSpPr>
        <p:spPr>
          <a:xfrm>
            <a:off x="6185651" y="185389"/>
            <a:ext cx="6006350" cy="523220"/>
          </a:xfrm>
          <a:prstGeom prst="rect">
            <a:avLst/>
          </a:prstGeom>
          <a:solidFill>
            <a:srgbClr val="F3EBE8"/>
          </a:solidFill>
        </p:spPr>
        <p:txBody>
          <a:bodyPr wrap="square" rtlCol="0">
            <a:spAutoFit/>
          </a:bodyPr>
          <a:lstStyle/>
          <a:p>
            <a:r>
              <a:rPr lang="en-US" sz="2800" b="1" dirty="0">
                <a:latin typeface="+mj-lt"/>
              </a:rPr>
              <a:t>Box-Office Collection Distribution</a:t>
            </a:r>
            <a:endParaRPr lang="hi-IN" sz="2800" b="1" dirty="0">
              <a:latin typeface="+mj-lt"/>
            </a:endParaRPr>
          </a:p>
        </p:txBody>
      </p:sp>
      <p:pic>
        <p:nvPicPr>
          <p:cNvPr id="8" name="Picture 7">
            <a:extLst>
              <a:ext uri="{FF2B5EF4-FFF2-40B4-BE49-F238E27FC236}">
                <a16:creationId xmlns:a16="http://schemas.microsoft.com/office/drawing/2014/main" id="{63214991-38CE-5B98-CBBC-3B1E8188910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5295241" y="30871"/>
            <a:ext cx="1529797" cy="1039107"/>
          </a:xfrm>
          <a:prstGeom prst="rect">
            <a:avLst/>
          </a:prstGeom>
        </p:spPr>
      </p:pic>
    </p:spTree>
    <p:extLst>
      <p:ext uri="{BB962C8B-B14F-4D97-AF65-F5344CB8AC3E}">
        <p14:creationId xmlns:p14="http://schemas.microsoft.com/office/powerpoint/2010/main" val="28310849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down)">
                                      <p:cBhvr>
                                        <p:cTn id="13" dur="500"/>
                                        <p:tgtEl>
                                          <p:spTgt spid="15"/>
                                        </p:tgtEl>
                                      </p:cBhvr>
                                    </p:animEffect>
                                  </p:childTnLst>
                                </p:cTn>
                              </p:par>
                              <p:par>
                                <p:cTn id="14" presetID="42"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anim calcmode="lin" valueType="num">
                                      <p:cBhvr>
                                        <p:cTn id="17" dur="1000" fill="hold"/>
                                        <p:tgtEl>
                                          <p:spTgt spid="5"/>
                                        </p:tgtEl>
                                        <p:attrNameLst>
                                          <p:attrName>ppt_x</p:attrName>
                                        </p:attrNameLst>
                                      </p:cBhvr>
                                      <p:tavLst>
                                        <p:tav tm="0">
                                          <p:val>
                                            <p:strVal val="#ppt_x"/>
                                          </p:val>
                                        </p:tav>
                                        <p:tav tm="100000">
                                          <p:val>
                                            <p:strVal val="#ppt_x"/>
                                          </p:val>
                                        </p:tav>
                                      </p:tavLst>
                                    </p:anim>
                                    <p:anim calcmode="lin" valueType="num">
                                      <p:cBhvr>
                                        <p:cTn id="1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0" y="1793"/>
            <a:ext cx="12191999" cy="650447"/>
          </a:xfrm>
          <a:solidFill>
            <a:schemeClr val="accent2"/>
          </a:solidFill>
        </p:spPr>
        <p:txBody>
          <a:bodyPr/>
          <a:lstStyle/>
          <a:p>
            <a:r>
              <a:rPr lang="en-US" sz="4000" b="1" dirty="0">
                <a:latin typeface="Century Gothic" panose="020B0502020202020204" pitchFamily="34" charset="0"/>
              </a:rPr>
              <a:t>Budget vs Box-Office</a:t>
            </a:r>
            <a:endParaRPr lang="en-US" sz="4000" b="1" dirty="0"/>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fld id="{8D0AFDD5-844D-364D-8AEC-50CF4D36D55D}" type="slidenum">
              <a:rPr lang="en-US" smtClean="0"/>
              <a:t>7</a:t>
            </a:fld>
            <a:endParaRPr lang="en-US"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Century Gothic"/>
                <a:ea typeface="+mn-ea"/>
                <a:cs typeface="+mn-cs"/>
              </a:rPr>
              <a:t>Movie Analysis : Box-Office Success Factor</a:t>
            </a:r>
          </a:p>
          <a:p>
            <a:endParaRPr lang="en-US" dirty="0"/>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a:xfrm>
            <a:off x="10639903" y="6400904"/>
            <a:ext cx="640080" cy="246888"/>
          </a:xfrm>
        </p:spPr>
        <p:txBody>
          <a:bodyPr/>
          <a:lstStyle/>
          <a:p>
            <a:r>
              <a:rPr lang="en-US" dirty="0"/>
              <a:t>2025</a:t>
            </a:r>
          </a:p>
        </p:txBody>
      </p:sp>
      <p:sp>
        <p:nvSpPr>
          <p:cNvPr id="9" name="Rectangle 8">
            <a:extLst>
              <a:ext uri="{FF2B5EF4-FFF2-40B4-BE49-F238E27FC236}">
                <a16:creationId xmlns:a16="http://schemas.microsoft.com/office/drawing/2014/main" id="{1C671B82-31F4-6670-FF93-BCFFBD52B893}"/>
              </a:ext>
            </a:extLst>
          </p:cNvPr>
          <p:cNvSpPr/>
          <p:nvPr/>
        </p:nvSpPr>
        <p:spPr>
          <a:xfrm>
            <a:off x="0" y="800781"/>
            <a:ext cx="5889810" cy="5072052"/>
          </a:xfrm>
          <a:prstGeom prst="rect">
            <a:avLst/>
          </a:prstGeom>
          <a:solidFill>
            <a:srgbClr val="F7DD7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i-IN" dirty="0"/>
          </a:p>
        </p:txBody>
      </p:sp>
      <p:pic>
        <p:nvPicPr>
          <p:cNvPr id="15" name="Content Placeholder 14">
            <a:extLst>
              <a:ext uri="{FF2B5EF4-FFF2-40B4-BE49-F238E27FC236}">
                <a16:creationId xmlns:a16="http://schemas.microsoft.com/office/drawing/2014/main" id="{28D1D74D-8CA5-EA3C-A5E4-ADA80D7ADB8F}"/>
              </a:ext>
            </a:extLst>
          </p:cNvPr>
          <p:cNvPicPr>
            <a:picLocks noGrp="1" noChangeAspect="1"/>
          </p:cNvPicPr>
          <p:nvPr>
            <p:ph idx="1"/>
          </p:nvPr>
        </p:nvPicPr>
        <p:blipFill>
          <a:blip r:embed="rId2"/>
          <a:srcRect l="3995" t="5077" r="3777" b="6466"/>
          <a:stretch/>
        </p:blipFill>
        <p:spPr>
          <a:xfrm>
            <a:off x="107576" y="985167"/>
            <a:ext cx="6359236" cy="5072052"/>
          </a:xfrm>
        </p:spPr>
      </p:pic>
      <p:sp>
        <p:nvSpPr>
          <p:cNvPr id="16" name="TextBox 15">
            <a:extLst>
              <a:ext uri="{FF2B5EF4-FFF2-40B4-BE49-F238E27FC236}">
                <a16:creationId xmlns:a16="http://schemas.microsoft.com/office/drawing/2014/main" id="{4BCF70DE-5E2D-9020-7B4F-7086B24ECC3A}"/>
              </a:ext>
            </a:extLst>
          </p:cNvPr>
          <p:cNvSpPr txBox="1"/>
          <p:nvPr/>
        </p:nvSpPr>
        <p:spPr>
          <a:xfrm>
            <a:off x="6769787" y="728113"/>
            <a:ext cx="5314637" cy="4616648"/>
          </a:xfrm>
          <a:prstGeom prst="rect">
            <a:avLst/>
          </a:prstGeom>
          <a:noFill/>
        </p:spPr>
        <p:txBody>
          <a:bodyPr wrap="square" rtlCol="0">
            <a:spAutoFit/>
          </a:bodyPr>
          <a:lstStyle/>
          <a:p>
            <a:pPr marL="342900" indent="-342900">
              <a:buAutoNum type="arabicPeriod"/>
            </a:pPr>
            <a:r>
              <a:rPr lang="en-US" sz="2000" b="1" dirty="0"/>
              <a:t>Positive Trend Exists: </a:t>
            </a:r>
            <a:r>
              <a:rPr lang="en-US" sz="2000" dirty="0"/>
              <a:t>As the movie budget increases, the box office collection also tends to increase.</a:t>
            </a:r>
            <a:r>
              <a:rPr lang="en-US" sz="2000" b="1" dirty="0"/>
              <a:t> </a:t>
            </a:r>
          </a:p>
          <a:p>
            <a:pPr marL="342900" indent="-342900">
              <a:buAutoNum type="arabicPeriod"/>
            </a:pPr>
            <a:r>
              <a:rPr lang="en-US" sz="2000" b="1" dirty="0"/>
              <a:t>Low-Budget High Performers (Sleeper Hits):</a:t>
            </a:r>
            <a:r>
              <a:rPr lang="en-US" sz="2000" dirty="0"/>
              <a:t> Some movies  with </a:t>
            </a:r>
            <a:r>
              <a:rPr lang="en-US" sz="2000" b="1" dirty="0"/>
              <a:t>low budgets still earned exceptionally well</a:t>
            </a:r>
            <a:r>
              <a:rPr lang="en-US" sz="2000" dirty="0"/>
              <a:t>.</a:t>
            </a:r>
            <a:r>
              <a:rPr lang="en-US" sz="2000" b="1" dirty="0"/>
              <a:t> </a:t>
            </a:r>
          </a:p>
          <a:p>
            <a:pPr>
              <a:buNone/>
            </a:pPr>
            <a:r>
              <a:rPr lang="en-US" sz="2000" b="1" dirty="0"/>
              <a:t>3.    Genre-Based Spread:</a:t>
            </a:r>
            <a:r>
              <a:rPr lang="en-US" sz="2000" dirty="0"/>
              <a:t> Different genres form clusters:</a:t>
            </a:r>
          </a:p>
          <a:p>
            <a:pPr marL="742950" lvl="1" indent="-285750">
              <a:buFont typeface="Arial" panose="020B0604020202020204" pitchFamily="34" charset="0"/>
              <a:buChar char="•"/>
            </a:pPr>
            <a:r>
              <a:rPr lang="en-US" sz="2000" b="1" dirty="0"/>
              <a:t>Thrillers and Dramas</a:t>
            </a:r>
            <a:r>
              <a:rPr lang="en-US" sz="2000" dirty="0"/>
              <a:t> are well-distributed across budgets and perform consistently.</a:t>
            </a:r>
          </a:p>
          <a:p>
            <a:pPr marL="742950" lvl="1" indent="-285750">
              <a:buFont typeface="Arial" panose="020B0604020202020204" pitchFamily="34" charset="0"/>
              <a:buChar char="•"/>
            </a:pPr>
            <a:r>
              <a:rPr lang="en-US" sz="2000" b="1" dirty="0"/>
              <a:t>Comedy and Horror</a:t>
            </a:r>
            <a:r>
              <a:rPr lang="en-US" sz="2000" dirty="0"/>
              <a:t> are often lower in both budget and returns.</a:t>
            </a:r>
          </a:p>
          <a:p>
            <a:pPr lvl="1"/>
            <a:endParaRPr lang="en-US" dirty="0"/>
          </a:p>
          <a:p>
            <a:pPr marL="342900" indent="-342900">
              <a:buAutoNum type="arabicPeriod"/>
            </a:pPr>
            <a:endParaRPr lang="en-US" dirty="0"/>
          </a:p>
          <a:p>
            <a:pPr>
              <a:buNone/>
            </a:pPr>
            <a:endParaRPr lang="en-US" dirty="0"/>
          </a:p>
        </p:txBody>
      </p:sp>
      <p:sp>
        <p:nvSpPr>
          <p:cNvPr id="17" name="TextBox 16">
            <a:extLst>
              <a:ext uri="{FF2B5EF4-FFF2-40B4-BE49-F238E27FC236}">
                <a16:creationId xmlns:a16="http://schemas.microsoft.com/office/drawing/2014/main" id="{F6FFB0C8-F749-E2E6-3038-81AC4A0318FA}"/>
              </a:ext>
            </a:extLst>
          </p:cNvPr>
          <p:cNvSpPr txBox="1"/>
          <p:nvPr/>
        </p:nvSpPr>
        <p:spPr>
          <a:xfrm>
            <a:off x="6637142" y="4554071"/>
            <a:ext cx="5707257" cy="1908215"/>
          </a:xfrm>
          <a:prstGeom prst="rect">
            <a:avLst/>
          </a:prstGeom>
          <a:noFill/>
        </p:spPr>
        <p:txBody>
          <a:bodyPr wrap="square" rtlCol="0">
            <a:spAutoFit/>
          </a:bodyPr>
          <a:lstStyle/>
          <a:p>
            <a:r>
              <a:rPr lang="en-US" sz="2000" dirty="0"/>
              <a:t>The scatter plot confirms that </a:t>
            </a:r>
            <a:r>
              <a:rPr lang="en-US" sz="2000" b="1" dirty="0"/>
              <a:t>budget has a significant, but not deterministic</a:t>
            </a:r>
            <a:r>
              <a:rPr lang="en-US" sz="2000" dirty="0"/>
              <a:t>, impact on box office collections. While larger budgets enable better production and promotion, </a:t>
            </a:r>
            <a:r>
              <a:rPr lang="en-US" sz="2000" b="1" dirty="0"/>
              <a:t>audience engagement, content quality, genre alignment, and timing</a:t>
            </a:r>
            <a:r>
              <a:rPr lang="en-US" sz="2000" dirty="0"/>
              <a:t> are equally crucial for commercial success.</a:t>
            </a:r>
          </a:p>
          <a:p>
            <a:endParaRPr lang="hi-IN" dirty="0"/>
          </a:p>
        </p:txBody>
      </p:sp>
      <p:pic>
        <p:nvPicPr>
          <p:cNvPr id="5" name="Picture 4">
            <a:extLst>
              <a:ext uri="{FF2B5EF4-FFF2-40B4-BE49-F238E27FC236}">
                <a16:creationId xmlns:a16="http://schemas.microsoft.com/office/drawing/2014/main" id="{12BA0C36-89ED-FBB7-B17E-64C5DACA1EF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710" b="89844" l="4063" r="99688">
                        <a14:foregroundMark x1="19531" y1="22433" x2="6563" y2="35268"/>
                        <a14:foregroundMark x1="6563" y1="35268" x2="2188" y2="43862"/>
                        <a14:foregroundMark x1="3122" y1="64275" x2="3254" y2="67164"/>
                        <a14:foregroundMark x1="3092" y1="63616" x2="3120" y2="64234"/>
                        <a14:foregroundMark x1="2188" y1="43862" x2="3092" y2="63616"/>
                        <a14:foregroundMark x1="11451" y1="72148" x2="27500" y2="80469"/>
                        <a14:foregroundMark x1="27500" y1="80469" x2="40156" y2="84375"/>
                        <a14:foregroundMark x1="42404" y1="87973" x2="43211" y2="89265"/>
                        <a14:foregroundMark x1="40853" y1="85491" x2="41058" y2="85818"/>
                        <a14:foregroundMark x1="40156" y1="84375" x2="40853" y2="85491"/>
                        <a14:foregroundMark x1="94923" y1="65936" x2="94063" y2="48103"/>
                        <a14:foregroundMark x1="94063" y1="48103" x2="83906" y2="28237"/>
                        <a14:foregroundMark x1="83906" y1="28237" x2="83125" y2="27902"/>
                        <a14:foregroundMark x1="33281" y1="26563" x2="17813" y2="45424"/>
                        <a14:foregroundMark x1="17813" y1="45424" x2="32500" y2="39955"/>
                        <a14:foregroundMark x1="32500" y1="39955" x2="46094" y2="28348"/>
                        <a14:foregroundMark x1="11719" y1="47545" x2="22969" y2="53795"/>
                        <a14:foregroundMark x1="22969" y1="53795" x2="25313" y2="53013"/>
                        <a14:foregroundMark x1="4063" y1="39063" x2="1563" y2="49554"/>
                        <a14:foregroundMark x1="1563" y1="49554" x2="4063" y2="59040"/>
                        <a14:foregroundMark x1="4063" y1="59040" x2="4688" y2="60045"/>
                        <a14:foregroundMark x1="97656" y1="43973" x2="99219" y2="53795"/>
                        <a14:foregroundMark x1="99219" y1="53795" x2="98594" y2="56362"/>
                        <a14:foregroundMark x1="98281" y1="55915" x2="99688" y2="48214"/>
                        <a14:foregroundMark x1="99688" y1="48214" x2="97656" y2="42522"/>
                        <a14:backgroundMark x1="2188" y1="63616" x2="2188" y2="63616"/>
                        <a14:backgroundMark x1="7031" y1="69420" x2="7031" y2="69420"/>
                        <a14:backgroundMark x1="6875" y1="71540" x2="6875" y2="71540"/>
                        <a14:backgroundMark x1="6875" y1="71540" x2="4844" y2="68527"/>
                        <a14:backgroundMark x1="6563" y1="73661" x2="4531" y2="66741"/>
                        <a14:backgroundMark x1="4531" y1="66741" x2="8906" y2="72991"/>
                        <a14:backgroundMark x1="8906" y1="72991" x2="8906" y2="73326"/>
                        <a14:backgroundMark x1="6094" y1="76116" x2="5469" y2="78237"/>
                        <a14:backgroundMark x1="42188" y1="85491" x2="42188" y2="85491"/>
                        <a14:backgroundMark x1="42188" y1="85491" x2="55156" y2="86719"/>
                        <a14:backgroundMark x1="55156" y1="86719" x2="81563" y2="81585"/>
                        <a14:backgroundMark x1="81563" y1="81585" x2="92500" y2="72210"/>
                        <a14:backgroundMark x1="92500" y1="72210" x2="68438" y2="85156"/>
                        <a14:backgroundMark x1="68438" y1="85156" x2="43906" y2="88951"/>
                        <a14:backgroundMark x1="93906" y1="68638" x2="95469" y2="76228"/>
                        <a14:backgroundMark x1="95469" y1="76228" x2="85781" y2="79129"/>
                        <a14:backgroundMark x1="85781" y1="79129" x2="85469" y2="79129"/>
                        <a14:backgroundMark x1="95313" y1="66964" x2="95313" y2="68638"/>
                        <a14:backgroundMark x1="93906" y1="67746" x2="96875" y2="64955"/>
                        <a14:backgroundMark x1="95469" y1="66183" x2="95000" y2="68973"/>
                        <a14:backgroundMark x1="85313" y1="79241" x2="85313" y2="80915"/>
                        <a14:backgroundMark x1="40469" y1="86049" x2="42188" y2="88058"/>
                        <a14:backgroundMark x1="42188" y1="90179" x2="49219" y2="91853"/>
                        <a14:backgroundMark x1="3594" y1="70759" x2="9375" y2="79353"/>
                        <a14:backgroundMark x1="9375" y1="79353" x2="7813" y2="73772"/>
                        <a14:backgroundMark x1="7656" y1="79799" x2="7813" y2="80804"/>
                        <a14:backgroundMark x1="3594" y1="65179" x2="2344" y2="62723"/>
                      </a14:backgroundRemoval>
                    </a14:imgEffect>
                  </a14:imgLayer>
                </a14:imgProps>
              </a:ext>
            </a:extLst>
          </a:blip>
          <a:srcRect b="45303"/>
          <a:stretch/>
        </p:blipFill>
        <p:spPr>
          <a:xfrm rot="5400000">
            <a:off x="508806" y="-539568"/>
            <a:ext cx="683003" cy="1700616"/>
          </a:xfrm>
          <a:prstGeom prst="rect">
            <a:avLst/>
          </a:prstGeom>
        </p:spPr>
      </p:pic>
    </p:spTree>
    <p:extLst>
      <p:ext uri="{BB962C8B-B14F-4D97-AF65-F5344CB8AC3E}">
        <p14:creationId xmlns:p14="http://schemas.microsoft.com/office/powerpoint/2010/main" val="20110234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down)">
                                      <p:cBhvr>
                                        <p:cTn id="13" dur="500"/>
                                        <p:tgtEl>
                                          <p:spTgt spid="15"/>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1000"/>
                                        <p:tgtEl>
                                          <p:spTgt spid="16"/>
                                        </p:tgtEl>
                                      </p:cBhvr>
                                    </p:animEffect>
                                    <p:anim calcmode="lin" valueType="num">
                                      <p:cBhvr>
                                        <p:cTn id="19" dur="1000" fill="hold"/>
                                        <p:tgtEl>
                                          <p:spTgt spid="16"/>
                                        </p:tgtEl>
                                        <p:attrNameLst>
                                          <p:attrName>ppt_x</p:attrName>
                                        </p:attrNameLst>
                                      </p:cBhvr>
                                      <p:tavLst>
                                        <p:tav tm="0">
                                          <p:val>
                                            <p:strVal val="#ppt_x"/>
                                          </p:val>
                                        </p:tav>
                                        <p:tav tm="100000">
                                          <p:val>
                                            <p:strVal val="#ppt_x"/>
                                          </p:val>
                                        </p:tav>
                                      </p:tavLst>
                                    </p:anim>
                                    <p:anim calcmode="lin" valueType="num">
                                      <p:cBhvr>
                                        <p:cTn id="20" dur="1000" fill="hold"/>
                                        <p:tgtEl>
                                          <p:spTgt spid="16"/>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1000"/>
                                        <p:tgtEl>
                                          <p:spTgt spid="17"/>
                                        </p:tgtEl>
                                      </p:cBhvr>
                                    </p:animEffect>
                                    <p:anim calcmode="lin" valueType="num">
                                      <p:cBhvr>
                                        <p:cTn id="24" dur="1000" fill="hold"/>
                                        <p:tgtEl>
                                          <p:spTgt spid="17"/>
                                        </p:tgtEl>
                                        <p:attrNameLst>
                                          <p:attrName>ppt_x</p:attrName>
                                        </p:attrNameLst>
                                      </p:cBhvr>
                                      <p:tavLst>
                                        <p:tav tm="0">
                                          <p:val>
                                            <p:strVal val="#ppt_x"/>
                                          </p:val>
                                        </p:tav>
                                        <p:tav tm="100000">
                                          <p:val>
                                            <p:strVal val="#ppt_x"/>
                                          </p:val>
                                        </p:tav>
                                      </p:tavLst>
                                    </p:anim>
                                    <p:anim calcmode="lin" valueType="num">
                                      <p:cBhvr>
                                        <p:cTn id="25"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6" grpId="0"/>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2D8E0F15-FBD0-9E7B-F1E9-E0CE2E9CA277}"/>
              </a:ext>
            </a:extLst>
          </p:cNvPr>
          <p:cNvSpPr>
            <a:spLocks noGrp="1"/>
          </p:cNvSpPr>
          <p:nvPr>
            <p:ph type="dt" sz="half" idx="16"/>
          </p:nvPr>
        </p:nvSpPr>
        <p:spPr/>
        <p:txBody>
          <a:bodyPr/>
          <a:lstStyle/>
          <a:p>
            <a:r>
              <a:rPr lang="en-US" noProof="0" dirty="0"/>
              <a:t>2025</a:t>
            </a:r>
          </a:p>
        </p:txBody>
      </p:sp>
      <p:sp>
        <p:nvSpPr>
          <p:cNvPr id="7" name="Footer Placeholder 6">
            <a:extLst>
              <a:ext uri="{FF2B5EF4-FFF2-40B4-BE49-F238E27FC236}">
                <a16:creationId xmlns:a16="http://schemas.microsoft.com/office/drawing/2014/main" id="{C630F7D4-197C-F5F8-58B8-94F76D7C3090}"/>
              </a:ext>
            </a:extLst>
          </p:cNvPr>
          <p:cNvSpPr>
            <a:spLocks noGrp="1"/>
          </p:cNvSpPr>
          <p:nvPr>
            <p:ph type="ftr" sz="quarter" idx="17"/>
          </p:nvPr>
        </p:nvSpPr>
        <p:spPr/>
        <p:txBody>
          <a:bodyPr/>
          <a:lstStyle/>
          <a:p>
            <a:r>
              <a:rPr lang="en-US" dirty="0"/>
              <a:t>Movie Analysis : Box-Office Success Factor</a:t>
            </a:r>
          </a:p>
        </p:txBody>
      </p:sp>
      <p:sp>
        <p:nvSpPr>
          <p:cNvPr id="8" name="Slide Number Placeholder 7">
            <a:extLst>
              <a:ext uri="{FF2B5EF4-FFF2-40B4-BE49-F238E27FC236}">
                <a16:creationId xmlns:a16="http://schemas.microsoft.com/office/drawing/2014/main" id="{FEE192B5-124D-402F-8100-2EF7D8D9311C}"/>
              </a:ext>
            </a:extLst>
          </p:cNvPr>
          <p:cNvSpPr>
            <a:spLocks noGrp="1"/>
          </p:cNvSpPr>
          <p:nvPr>
            <p:ph type="sldNum" sz="quarter" idx="18"/>
          </p:nvPr>
        </p:nvSpPr>
        <p:spPr/>
        <p:txBody>
          <a:bodyPr/>
          <a:lstStyle/>
          <a:p>
            <a:fld id="{8D0AFDD5-844D-364D-8AEC-50CF4D36D55D}" type="slidenum">
              <a:rPr lang="en-US" noProof="0" smtClean="0"/>
              <a:pPr/>
              <a:t>8</a:t>
            </a:fld>
            <a:endParaRPr lang="en-US" noProof="0"/>
          </a:p>
        </p:txBody>
      </p:sp>
      <p:sp>
        <p:nvSpPr>
          <p:cNvPr id="23" name="Rectangle: Rounded Corners 22">
            <a:extLst>
              <a:ext uri="{FF2B5EF4-FFF2-40B4-BE49-F238E27FC236}">
                <a16:creationId xmlns:a16="http://schemas.microsoft.com/office/drawing/2014/main" id="{8E087A4C-7D42-F8B5-DA02-A950F6E7165E}"/>
              </a:ext>
            </a:extLst>
          </p:cNvPr>
          <p:cNvSpPr/>
          <p:nvPr/>
        </p:nvSpPr>
        <p:spPr>
          <a:xfrm>
            <a:off x="-51390" y="802889"/>
            <a:ext cx="4661647" cy="530696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i-IN"/>
          </a:p>
        </p:txBody>
      </p:sp>
      <p:pic>
        <p:nvPicPr>
          <p:cNvPr id="16" name="Picture 15">
            <a:extLst>
              <a:ext uri="{FF2B5EF4-FFF2-40B4-BE49-F238E27FC236}">
                <a16:creationId xmlns:a16="http://schemas.microsoft.com/office/drawing/2014/main" id="{62E9B381-B35D-9AF5-F840-8A0E4EEA50CB}"/>
              </a:ext>
            </a:extLst>
          </p:cNvPr>
          <p:cNvPicPr>
            <a:picLocks noChangeAspect="1"/>
          </p:cNvPicPr>
          <p:nvPr/>
        </p:nvPicPr>
        <p:blipFill>
          <a:blip r:embed="rId2"/>
          <a:srcRect l="22287" t="5048" r="18107" b="9967"/>
          <a:stretch/>
        </p:blipFill>
        <p:spPr>
          <a:xfrm>
            <a:off x="-51390" y="865528"/>
            <a:ext cx="4661647" cy="524432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style>
          <a:lnRef idx="2">
            <a:schemeClr val="accent1"/>
          </a:lnRef>
          <a:fillRef idx="1">
            <a:schemeClr val="lt1"/>
          </a:fillRef>
          <a:effectRef idx="0">
            <a:schemeClr val="accent1"/>
          </a:effectRef>
          <a:fontRef idx="minor">
            <a:schemeClr val="dk1"/>
          </a:fontRef>
        </p:style>
      </p:pic>
      <p:sp>
        <p:nvSpPr>
          <p:cNvPr id="24" name="TextBox 23">
            <a:extLst>
              <a:ext uri="{FF2B5EF4-FFF2-40B4-BE49-F238E27FC236}">
                <a16:creationId xmlns:a16="http://schemas.microsoft.com/office/drawing/2014/main" id="{980B1C32-95A7-195B-A042-C101C057D43C}"/>
              </a:ext>
            </a:extLst>
          </p:cNvPr>
          <p:cNvSpPr txBox="1"/>
          <p:nvPr/>
        </p:nvSpPr>
        <p:spPr>
          <a:xfrm>
            <a:off x="4926563" y="1073021"/>
            <a:ext cx="5702582" cy="4401205"/>
          </a:xfrm>
          <a:prstGeom prst="rect">
            <a:avLst/>
          </a:prstGeom>
          <a:noFill/>
        </p:spPr>
        <p:txBody>
          <a:bodyPr wrap="square" rtlCol="0">
            <a:spAutoFit/>
          </a:bodyPr>
          <a:lstStyle/>
          <a:p>
            <a:pPr>
              <a:buNone/>
            </a:pPr>
            <a:r>
              <a:rPr lang="en-US" sz="2800" b="1" dirty="0"/>
              <a:t>Simple Key Points:</a:t>
            </a:r>
          </a:p>
          <a:p>
            <a:pPr>
              <a:buFont typeface="Arial" panose="020B0604020202020204" pitchFamily="34" charset="0"/>
              <a:buChar char="•"/>
            </a:pPr>
            <a:r>
              <a:rPr lang="en-US" sz="2800" b="1" dirty="0"/>
              <a:t>Ajay Devgn</a:t>
            </a:r>
            <a:r>
              <a:rPr lang="en-US" sz="2800" dirty="0"/>
              <a:t> and </a:t>
            </a:r>
            <a:r>
              <a:rPr lang="en-US" sz="2800" b="1" dirty="0"/>
              <a:t>Pankaj Tripathi</a:t>
            </a:r>
            <a:r>
              <a:rPr lang="en-US" sz="2800" dirty="0"/>
              <a:t> lead in box office earnings.</a:t>
            </a:r>
          </a:p>
          <a:p>
            <a:pPr>
              <a:buFont typeface="Arial" panose="020B0604020202020204" pitchFamily="34" charset="0"/>
              <a:buChar char="•"/>
            </a:pPr>
            <a:r>
              <a:rPr lang="en-US" sz="2800" dirty="0"/>
              <a:t>Star power is </a:t>
            </a:r>
            <a:r>
              <a:rPr lang="en-US" sz="2800" b="1" dirty="0"/>
              <a:t>evenly spread</a:t>
            </a:r>
            <a:r>
              <a:rPr lang="en-US" sz="2800" dirty="0"/>
              <a:t>—multiple actors are high performers.</a:t>
            </a:r>
          </a:p>
          <a:p>
            <a:pPr>
              <a:buFont typeface="Arial" panose="020B0604020202020204" pitchFamily="34" charset="0"/>
              <a:buChar char="•"/>
            </a:pPr>
            <a:r>
              <a:rPr lang="en-US" sz="2800" dirty="0"/>
              <a:t>Popular actors can </a:t>
            </a:r>
            <a:r>
              <a:rPr lang="en-US" sz="2800" b="1" dirty="0"/>
              <a:t>boost opening collections</a:t>
            </a:r>
            <a:r>
              <a:rPr lang="en-US" sz="2800" dirty="0"/>
              <a:t>.</a:t>
            </a:r>
          </a:p>
          <a:p>
            <a:pPr>
              <a:buFont typeface="Arial" panose="020B0604020202020204" pitchFamily="34" charset="0"/>
              <a:buChar char="•"/>
            </a:pPr>
            <a:r>
              <a:rPr lang="en-US" sz="2800" dirty="0"/>
              <a:t>Casting matters for both </a:t>
            </a:r>
            <a:r>
              <a:rPr lang="en-US" sz="2800" b="1" dirty="0"/>
              <a:t>marketing and audience pull</a:t>
            </a:r>
            <a:r>
              <a:rPr lang="en-US" sz="2800" dirty="0"/>
              <a:t>.</a:t>
            </a:r>
          </a:p>
          <a:p>
            <a:endParaRPr lang="hi-IN" sz="2800" dirty="0"/>
          </a:p>
        </p:txBody>
      </p:sp>
      <p:sp>
        <p:nvSpPr>
          <p:cNvPr id="25" name="Rectangle: Rounded Corners 24">
            <a:extLst>
              <a:ext uri="{FF2B5EF4-FFF2-40B4-BE49-F238E27FC236}">
                <a16:creationId xmlns:a16="http://schemas.microsoft.com/office/drawing/2014/main" id="{5519C18E-4D05-DD3F-5FBC-60B1F6D6694C}"/>
              </a:ext>
            </a:extLst>
          </p:cNvPr>
          <p:cNvSpPr/>
          <p:nvPr/>
        </p:nvSpPr>
        <p:spPr>
          <a:xfrm>
            <a:off x="-17309" y="810995"/>
            <a:ext cx="4593484" cy="524411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i-IN"/>
          </a:p>
        </p:txBody>
      </p:sp>
      <p:pic>
        <p:nvPicPr>
          <p:cNvPr id="14" name="Picture 13">
            <a:extLst>
              <a:ext uri="{FF2B5EF4-FFF2-40B4-BE49-F238E27FC236}">
                <a16:creationId xmlns:a16="http://schemas.microsoft.com/office/drawing/2014/main" id="{D915D716-BBCA-DBBB-6974-333038AC608A}"/>
              </a:ext>
            </a:extLst>
          </p:cNvPr>
          <p:cNvPicPr>
            <a:picLocks noChangeAspect="1"/>
          </p:cNvPicPr>
          <p:nvPr/>
        </p:nvPicPr>
        <p:blipFill>
          <a:blip r:embed="rId3"/>
          <a:srcRect l="18724" t="6709" r="18897" b="10563"/>
          <a:stretch/>
        </p:blipFill>
        <p:spPr>
          <a:xfrm>
            <a:off x="-17309" y="865527"/>
            <a:ext cx="4627566" cy="524411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8" name="TextBox 27">
            <a:extLst>
              <a:ext uri="{FF2B5EF4-FFF2-40B4-BE49-F238E27FC236}">
                <a16:creationId xmlns:a16="http://schemas.microsoft.com/office/drawing/2014/main" id="{8DC36C85-4B26-EAA8-82ED-108D5745C125}"/>
              </a:ext>
            </a:extLst>
          </p:cNvPr>
          <p:cNvSpPr txBox="1"/>
          <p:nvPr/>
        </p:nvSpPr>
        <p:spPr>
          <a:xfrm>
            <a:off x="4980440" y="865528"/>
            <a:ext cx="6048343" cy="4862870"/>
          </a:xfrm>
          <a:prstGeom prst="rect">
            <a:avLst/>
          </a:prstGeom>
          <a:solidFill>
            <a:schemeClr val="accent4"/>
          </a:solidFill>
        </p:spPr>
        <p:txBody>
          <a:bodyPr wrap="square" rtlCol="0">
            <a:spAutoFit/>
          </a:bodyPr>
          <a:lstStyle/>
          <a:p>
            <a:pPr>
              <a:buNone/>
            </a:pPr>
            <a:r>
              <a:rPr lang="en-US" sz="3100" b="1" dirty="0"/>
              <a:t>Simple Key Points:</a:t>
            </a:r>
          </a:p>
          <a:p>
            <a:pPr>
              <a:buFont typeface="Arial" panose="020B0604020202020204" pitchFamily="34" charset="0"/>
              <a:buChar char="•"/>
            </a:pPr>
            <a:r>
              <a:rPr lang="en-US" sz="3100" b="1" dirty="0"/>
              <a:t>Mani Ratnam</a:t>
            </a:r>
            <a:r>
              <a:rPr lang="en-US" sz="3100" dirty="0"/>
              <a:t> and </a:t>
            </a:r>
            <a:r>
              <a:rPr lang="en-US" sz="3100" b="1" dirty="0"/>
              <a:t>Anurag Kashyap</a:t>
            </a:r>
            <a:r>
              <a:rPr lang="en-US" sz="3100" dirty="0"/>
              <a:t> are top revenue-generating directors.</a:t>
            </a:r>
          </a:p>
          <a:p>
            <a:pPr>
              <a:buFont typeface="Arial" panose="020B0604020202020204" pitchFamily="34" charset="0"/>
              <a:buChar char="•"/>
            </a:pPr>
            <a:r>
              <a:rPr lang="en-US" sz="3100" dirty="0"/>
              <a:t>Director impact is </a:t>
            </a:r>
            <a:r>
              <a:rPr lang="en-US" sz="3100" b="1" dirty="0"/>
              <a:t>nearly equal</a:t>
            </a:r>
            <a:r>
              <a:rPr lang="en-US" sz="3100" dirty="0"/>
              <a:t> among the top 5.</a:t>
            </a:r>
          </a:p>
          <a:p>
            <a:pPr>
              <a:buFont typeface="Arial" panose="020B0604020202020204" pitchFamily="34" charset="0"/>
              <a:buChar char="•"/>
            </a:pPr>
            <a:r>
              <a:rPr lang="en-US" sz="3100" dirty="0"/>
              <a:t>Shows that </a:t>
            </a:r>
            <a:r>
              <a:rPr lang="en-US" sz="3100" b="1" dirty="0"/>
              <a:t>experienced directors drive stronger box office</a:t>
            </a:r>
            <a:r>
              <a:rPr lang="en-US" sz="3100" dirty="0"/>
              <a:t>.</a:t>
            </a:r>
          </a:p>
          <a:p>
            <a:pPr>
              <a:buFont typeface="Arial" panose="020B0604020202020204" pitchFamily="34" charset="0"/>
              <a:buChar char="•"/>
            </a:pPr>
            <a:r>
              <a:rPr lang="en-US" sz="3100" dirty="0"/>
              <a:t>Choosing the </a:t>
            </a:r>
            <a:r>
              <a:rPr lang="en-US" sz="3100" b="1" dirty="0"/>
              <a:t>right director adds value and reduces risk</a:t>
            </a:r>
            <a:r>
              <a:rPr lang="en-US" sz="3100" dirty="0"/>
              <a:t>.</a:t>
            </a:r>
          </a:p>
          <a:p>
            <a:endParaRPr lang="hi-IN" sz="3100" dirty="0"/>
          </a:p>
        </p:txBody>
      </p:sp>
      <p:sp>
        <p:nvSpPr>
          <p:cNvPr id="26" name="Rectangle: Rounded Corners 25">
            <a:extLst>
              <a:ext uri="{FF2B5EF4-FFF2-40B4-BE49-F238E27FC236}">
                <a16:creationId xmlns:a16="http://schemas.microsoft.com/office/drawing/2014/main" id="{8D119553-447B-AD83-0ED0-00017D0D3A78}"/>
              </a:ext>
            </a:extLst>
          </p:cNvPr>
          <p:cNvSpPr/>
          <p:nvPr/>
        </p:nvSpPr>
        <p:spPr>
          <a:xfrm>
            <a:off x="-17309" y="822012"/>
            <a:ext cx="4627565" cy="528762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hi-IN"/>
          </a:p>
        </p:txBody>
      </p:sp>
      <p:pic>
        <p:nvPicPr>
          <p:cNvPr id="10" name="Content Placeholder 9">
            <a:extLst>
              <a:ext uri="{FF2B5EF4-FFF2-40B4-BE49-F238E27FC236}">
                <a16:creationId xmlns:a16="http://schemas.microsoft.com/office/drawing/2014/main" id="{A3B6A2F9-EBA9-54D4-F7F9-FCF2FE9E1EF0}"/>
              </a:ext>
            </a:extLst>
          </p:cNvPr>
          <p:cNvPicPr>
            <a:picLocks noGrp="1" noChangeAspect="1"/>
          </p:cNvPicPr>
          <p:nvPr>
            <p:ph idx="1"/>
          </p:nvPr>
        </p:nvPicPr>
        <p:blipFill>
          <a:blip r:embed="rId4"/>
          <a:srcRect l="2842" t="4684" r="3946" b="4263"/>
          <a:stretch/>
        </p:blipFill>
        <p:spPr>
          <a:xfrm>
            <a:off x="-51390" y="821799"/>
            <a:ext cx="4727379" cy="525243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0" name="TextBox 29">
            <a:extLst>
              <a:ext uri="{FF2B5EF4-FFF2-40B4-BE49-F238E27FC236}">
                <a16:creationId xmlns:a16="http://schemas.microsoft.com/office/drawing/2014/main" id="{AC5F4A3C-7217-5750-C638-706299DB4F2C}"/>
              </a:ext>
            </a:extLst>
          </p:cNvPr>
          <p:cNvSpPr txBox="1"/>
          <p:nvPr/>
        </p:nvSpPr>
        <p:spPr>
          <a:xfrm>
            <a:off x="4926563" y="802889"/>
            <a:ext cx="6102220" cy="4524315"/>
          </a:xfrm>
          <a:prstGeom prst="rect">
            <a:avLst/>
          </a:prstGeom>
          <a:solidFill>
            <a:schemeClr val="accent4"/>
          </a:solidFill>
        </p:spPr>
        <p:txBody>
          <a:bodyPr wrap="square" rtlCol="0">
            <a:spAutoFit/>
          </a:bodyPr>
          <a:lstStyle/>
          <a:p>
            <a:pPr>
              <a:buNone/>
            </a:pPr>
            <a:r>
              <a:rPr lang="en-US" sz="3200" b="1" dirty="0"/>
              <a:t>Simple Key Points:</a:t>
            </a:r>
          </a:p>
          <a:p>
            <a:pPr>
              <a:buFont typeface="Arial" panose="020B0604020202020204" pitchFamily="34" charset="0"/>
              <a:buChar char="•"/>
            </a:pPr>
            <a:r>
              <a:rPr lang="en-US" sz="3200" dirty="0"/>
              <a:t>Collections are </a:t>
            </a:r>
            <a:r>
              <a:rPr lang="en-US" sz="3200" b="1" dirty="0"/>
              <a:t>fairly consistent across months</a:t>
            </a:r>
            <a:r>
              <a:rPr lang="en-US" sz="3200" dirty="0"/>
              <a:t>.</a:t>
            </a:r>
          </a:p>
          <a:p>
            <a:pPr>
              <a:buFont typeface="Arial" panose="020B0604020202020204" pitchFamily="34" charset="0"/>
              <a:buChar char="•"/>
            </a:pPr>
            <a:r>
              <a:rPr lang="en-US" sz="3200" b="1" dirty="0"/>
              <a:t>May, April, and November</a:t>
            </a:r>
            <a:r>
              <a:rPr lang="en-US" sz="3200" dirty="0"/>
              <a:t> show slightly better performance.</a:t>
            </a:r>
          </a:p>
          <a:p>
            <a:pPr>
              <a:buFont typeface="Arial" panose="020B0604020202020204" pitchFamily="34" charset="0"/>
              <a:buChar char="•"/>
            </a:pPr>
            <a:r>
              <a:rPr lang="en-US" sz="3200" dirty="0"/>
              <a:t>Every month has </a:t>
            </a:r>
            <a:r>
              <a:rPr lang="en-US" sz="3200" b="1" dirty="0"/>
              <a:t>outliers</a:t>
            </a:r>
            <a:r>
              <a:rPr lang="en-US" sz="3200" dirty="0"/>
              <a:t> (hit films).</a:t>
            </a:r>
          </a:p>
          <a:p>
            <a:pPr>
              <a:buFont typeface="Arial" panose="020B0604020202020204" pitchFamily="34" charset="0"/>
              <a:buChar char="•"/>
            </a:pPr>
            <a:r>
              <a:rPr lang="en-US" sz="3200" dirty="0"/>
              <a:t>No month guarantees success—</a:t>
            </a:r>
            <a:r>
              <a:rPr lang="en-US" sz="3200" b="1" dirty="0"/>
              <a:t>content matters more</a:t>
            </a:r>
            <a:r>
              <a:rPr lang="en-US" sz="3200" dirty="0"/>
              <a:t>.</a:t>
            </a:r>
          </a:p>
          <a:p>
            <a:endParaRPr lang="hi-IN" sz="3200" dirty="0"/>
          </a:p>
        </p:txBody>
      </p:sp>
      <p:sp>
        <p:nvSpPr>
          <p:cNvPr id="33" name="TextBox 32">
            <a:extLst>
              <a:ext uri="{FF2B5EF4-FFF2-40B4-BE49-F238E27FC236}">
                <a16:creationId xmlns:a16="http://schemas.microsoft.com/office/drawing/2014/main" id="{7043BC87-E360-2712-53E8-B5282873E5F2}"/>
              </a:ext>
            </a:extLst>
          </p:cNvPr>
          <p:cNvSpPr txBox="1"/>
          <p:nvPr/>
        </p:nvSpPr>
        <p:spPr>
          <a:xfrm>
            <a:off x="0" y="22574"/>
            <a:ext cx="12192000" cy="707886"/>
          </a:xfrm>
          <a:prstGeom prst="rect">
            <a:avLst/>
          </a:prstGeom>
          <a:solidFill>
            <a:srgbClr val="F3EBE8"/>
          </a:solidFill>
        </p:spPr>
        <p:txBody>
          <a:bodyPr wrap="square" rtlCol="0">
            <a:spAutoFit/>
          </a:bodyPr>
          <a:lstStyle/>
          <a:p>
            <a:pPr algn="ctr"/>
            <a:r>
              <a:rPr lang="en-US" sz="4000" b="1" dirty="0"/>
              <a:t>Actors , Directors &amp; Box-Office Collection</a:t>
            </a:r>
            <a:endParaRPr lang="hi-IN" sz="4000" b="1" dirty="0"/>
          </a:p>
        </p:txBody>
      </p:sp>
      <p:pic>
        <p:nvPicPr>
          <p:cNvPr id="15" name="Picture 14">
            <a:extLst>
              <a:ext uri="{FF2B5EF4-FFF2-40B4-BE49-F238E27FC236}">
                <a16:creationId xmlns:a16="http://schemas.microsoft.com/office/drawing/2014/main" id="{C022FE6E-4C7A-443F-A77B-A22AAC9AAD6F}"/>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102126" y="-231285"/>
            <a:ext cx="2264262" cy="1215603"/>
          </a:xfrm>
          <a:prstGeom prst="rect">
            <a:avLst/>
          </a:prstGeom>
        </p:spPr>
      </p:pic>
    </p:spTree>
    <p:extLst>
      <p:ext uri="{BB962C8B-B14F-4D97-AF65-F5344CB8AC3E}">
        <p14:creationId xmlns:p14="http://schemas.microsoft.com/office/powerpoint/2010/main" val="32623715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10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1000"/>
                                        <p:tgtEl>
                                          <p:spTgt spid="24"/>
                                        </p:tgtEl>
                                      </p:cBhvr>
                                    </p:animEffect>
                                    <p:anim calcmode="lin" valueType="num">
                                      <p:cBhvr>
                                        <p:cTn id="19" dur="1000" fill="hold"/>
                                        <p:tgtEl>
                                          <p:spTgt spid="24"/>
                                        </p:tgtEl>
                                        <p:attrNameLst>
                                          <p:attrName>ppt_x</p:attrName>
                                        </p:attrNameLst>
                                      </p:cBhvr>
                                      <p:tavLst>
                                        <p:tav tm="0">
                                          <p:val>
                                            <p:strVal val="#ppt_x"/>
                                          </p:val>
                                        </p:tav>
                                        <p:tav tm="100000">
                                          <p:val>
                                            <p:strVal val="#ppt_x"/>
                                          </p:val>
                                        </p:tav>
                                      </p:tavLst>
                                    </p:anim>
                                    <p:anim calcmode="lin" valueType="num">
                                      <p:cBhvr>
                                        <p:cTn id="20"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22" presetClass="entr" presetSubtype="4"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fade">
                                      <p:cBhvr>
                                        <p:cTn id="32" dur="1000"/>
                                        <p:tgtEl>
                                          <p:spTgt spid="28"/>
                                        </p:tgtEl>
                                      </p:cBhvr>
                                    </p:animEffect>
                                    <p:anim calcmode="lin" valueType="num">
                                      <p:cBhvr>
                                        <p:cTn id="33" dur="1000" fill="hold"/>
                                        <p:tgtEl>
                                          <p:spTgt spid="28"/>
                                        </p:tgtEl>
                                        <p:attrNameLst>
                                          <p:attrName>ppt_x</p:attrName>
                                        </p:attrNameLst>
                                      </p:cBhvr>
                                      <p:tavLst>
                                        <p:tav tm="0">
                                          <p:val>
                                            <p:strVal val="#ppt_x"/>
                                          </p:val>
                                        </p:tav>
                                        <p:tav tm="100000">
                                          <p:val>
                                            <p:strVal val="#ppt_x"/>
                                          </p:val>
                                        </p:tav>
                                      </p:tavLst>
                                    </p:anim>
                                    <p:anim calcmode="lin" valueType="num">
                                      <p:cBhvr>
                                        <p:cTn id="34"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22" presetClass="entr" presetSubtype="4"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wipe(down)">
                                      <p:cBhvr>
                                        <p:cTn id="41" dur="500"/>
                                        <p:tgtEl>
                                          <p:spTgt spid="10"/>
                                        </p:tgtEl>
                                      </p:cBhvr>
                                    </p:animEffect>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0"/>
                                        </p:tgtEl>
                                        <p:attrNameLst>
                                          <p:attrName>style.visibility</p:attrName>
                                        </p:attrNameLst>
                                      </p:cBhvr>
                                      <p:to>
                                        <p:strVal val="visible"/>
                                      </p:to>
                                    </p:set>
                                    <p:animEffect transition="in" filter="fade">
                                      <p:cBhvr>
                                        <p:cTn id="46" dur="1000"/>
                                        <p:tgtEl>
                                          <p:spTgt spid="30"/>
                                        </p:tgtEl>
                                      </p:cBhvr>
                                    </p:animEffect>
                                    <p:anim calcmode="lin" valueType="num">
                                      <p:cBhvr>
                                        <p:cTn id="47" dur="1000" fill="hold"/>
                                        <p:tgtEl>
                                          <p:spTgt spid="30"/>
                                        </p:tgtEl>
                                        <p:attrNameLst>
                                          <p:attrName>ppt_x</p:attrName>
                                        </p:attrNameLst>
                                      </p:cBhvr>
                                      <p:tavLst>
                                        <p:tav tm="0">
                                          <p:val>
                                            <p:strVal val="#ppt_x"/>
                                          </p:val>
                                        </p:tav>
                                        <p:tav tm="100000">
                                          <p:val>
                                            <p:strVal val="#ppt_x"/>
                                          </p:val>
                                        </p:tav>
                                      </p:tavLst>
                                    </p:anim>
                                    <p:anim calcmode="lin" valueType="num">
                                      <p:cBhvr>
                                        <p:cTn id="48"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animBg="1"/>
      <p:bldP spid="28" grpId="0" animBg="1"/>
      <p:bldP spid="26" grpId="0" animBg="1"/>
      <p:bldP spid="30" grpId="0" animBg="1"/>
      <p:bldP spid="3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27FB49D-70BC-8BD7-DD62-C2868B0C2313}"/>
              </a:ext>
            </a:extLst>
          </p:cNvPr>
          <p:cNvSpPr>
            <a:spLocks noGrp="1"/>
          </p:cNvSpPr>
          <p:nvPr>
            <p:ph type="title"/>
          </p:nvPr>
        </p:nvSpPr>
        <p:spPr>
          <a:xfrm>
            <a:off x="0" y="-35835"/>
            <a:ext cx="12192000" cy="680308"/>
          </a:xfrm>
          <a:solidFill>
            <a:srgbClr val="E9C369"/>
          </a:solidFill>
        </p:spPr>
        <p:txBody>
          <a:bodyPr/>
          <a:lstStyle/>
          <a:p>
            <a:r>
              <a:rPr lang="en-US" sz="3600" b="1" dirty="0"/>
              <a:t>IMBD &amp; TMDB Ratings vs Box-Office</a:t>
            </a:r>
          </a:p>
        </p:txBody>
      </p:sp>
      <p:sp>
        <p:nvSpPr>
          <p:cNvPr id="5" name="Text Placeholder 4">
            <a:extLst>
              <a:ext uri="{FF2B5EF4-FFF2-40B4-BE49-F238E27FC236}">
                <a16:creationId xmlns:a16="http://schemas.microsoft.com/office/drawing/2014/main" id="{C8A5AB26-ED69-C202-1AFB-A4A19E16DC1E}"/>
              </a:ext>
            </a:extLst>
          </p:cNvPr>
          <p:cNvSpPr>
            <a:spLocks noGrp="1"/>
          </p:cNvSpPr>
          <p:nvPr>
            <p:ph type="body" sz="quarter" idx="14"/>
          </p:nvPr>
        </p:nvSpPr>
        <p:spPr>
          <a:xfrm>
            <a:off x="685800" y="1956816"/>
            <a:ext cx="5048882" cy="3986784"/>
          </a:xfrm>
        </p:spPr>
        <p:txBody>
          <a:bodyPr/>
          <a:lstStyle/>
          <a:p>
            <a:endParaRPr lang="en-US" dirty="0"/>
          </a:p>
        </p:txBody>
      </p:sp>
      <p:sp>
        <p:nvSpPr>
          <p:cNvPr id="8" name="Text Placeholder 7">
            <a:extLst>
              <a:ext uri="{FF2B5EF4-FFF2-40B4-BE49-F238E27FC236}">
                <a16:creationId xmlns:a16="http://schemas.microsoft.com/office/drawing/2014/main" id="{CEE43B57-52A2-C8A5-CFEA-59973049F942}"/>
              </a:ext>
            </a:extLst>
          </p:cNvPr>
          <p:cNvSpPr>
            <a:spLocks noGrp="1"/>
          </p:cNvSpPr>
          <p:nvPr>
            <p:ph sz="half" idx="20"/>
          </p:nvPr>
        </p:nvSpPr>
        <p:spPr/>
        <p:txBody>
          <a:bodyPr/>
          <a:lstStyle/>
          <a:p>
            <a:r>
              <a:rPr lang="en-US" dirty="0"/>
              <a:t>Chief Executive Officer</a:t>
            </a:r>
          </a:p>
        </p:txBody>
      </p:sp>
      <p:sp>
        <p:nvSpPr>
          <p:cNvPr id="39" name="Slide Number Placeholder 38">
            <a:extLst>
              <a:ext uri="{FF2B5EF4-FFF2-40B4-BE49-F238E27FC236}">
                <a16:creationId xmlns:a16="http://schemas.microsoft.com/office/drawing/2014/main" id="{AA30FCA2-80C6-CF3C-F17C-360C7DCD835E}"/>
              </a:ext>
            </a:extLst>
          </p:cNvPr>
          <p:cNvSpPr>
            <a:spLocks noGrp="1"/>
          </p:cNvSpPr>
          <p:nvPr>
            <p:ph type="sldNum" sz="quarter" idx="12"/>
          </p:nvPr>
        </p:nvSpPr>
        <p:spPr/>
        <p:txBody>
          <a:bodyPr/>
          <a:lstStyle/>
          <a:p>
            <a:fld id="{8D0AFDD5-844D-364D-8AEC-50CF4D36D55D}" type="slidenum">
              <a:rPr lang="en-US" smtClean="0"/>
              <a:pPr/>
              <a:t>9</a:t>
            </a:fld>
            <a:endParaRPr lang="en-US" dirty="0"/>
          </a:p>
        </p:txBody>
      </p:sp>
      <p:sp>
        <p:nvSpPr>
          <p:cNvPr id="38" name="Footer Placeholder 37">
            <a:extLst>
              <a:ext uri="{FF2B5EF4-FFF2-40B4-BE49-F238E27FC236}">
                <a16:creationId xmlns:a16="http://schemas.microsoft.com/office/drawing/2014/main" id="{C52926D2-18D2-AED1-3AE7-6A591CC1855C}"/>
              </a:ext>
            </a:extLst>
          </p:cNvPr>
          <p:cNvSpPr>
            <a:spLocks noGrp="1"/>
          </p:cNvSpPr>
          <p:nvPr>
            <p:ph type="ftr" sz="quarter" idx="11"/>
          </p:nvPr>
        </p:nvSpPr>
        <p:spPr/>
        <p:txBody>
          <a:bodyPr/>
          <a:lstStyle/>
          <a:p>
            <a:r>
              <a:rPr lang="en-US" sz="1000" dirty="0"/>
              <a:t>Movie Analysis : Box-Office Success Factor</a:t>
            </a:r>
          </a:p>
        </p:txBody>
      </p:sp>
      <p:sp>
        <p:nvSpPr>
          <p:cNvPr id="37" name="Date Placeholder 36">
            <a:extLst>
              <a:ext uri="{FF2B5EF4-FFF2-40B4-BE49-F238E27FC236}">
                <a16:creationId xmlns:a16="http://schemas.microsoft.com/office/drawing/2014/main" id="{FC12385A-2C7F-F62F-660D-F6C459FC1D53}"/>
              </a:ext>
            </a:extLst>
          </p:cNvPr>
          <p:cNvSpPr>
            <a:spLocks noGrp="1"/>
          </p:cNvSpPr>
          <p:nvPr>
            <p:ph type="dt" sz="half" idx="10"/>
          </p:nvPr>
        </p:nvSpPr>
        <p:spPr/>
        <p:txBody>
          <a:bodyPr/>
          <a:lstStyle/>
          <a:p>
            <a:r>
              <a:rPr lang="en-US" dirty="0"/>
              <a:t>2025</a:t>
            </a:r>
          </a:p>
        </p:txBody>
      </p:sp>
      <p:sp>
        <p:nvSpPr>
          <p:cNvPr id="11" name="Text Placeholder 10">
            <a:extLst>
              <a:ext uri="{FF2B5EF4-FFF2-40B4-BE49-F238E27FC236}">
                <a16:creationId xmlns:a16="http://schemas.microsoft.com/office/drawing/2014/main" id="{2CF4A809-29D8-165B-1C85-5FB69DA2EC4A}"/>
              </a:ext>
            </a:extLst>
          </p:cNvPr>
          <p:cNvSpPr>
            <a:spLocks noGrp="1"/>
          </p:cNvSpPr>
          <p:nvPr>
            <p:ph type="body" sz="quarter" idx="4294967295"/>
          </p:nvPr>
        </p:nvSpPr>
        <p:spPr>
          <a:xfrm>
            <a:off x="9677400" y="4846638"/>
            <a:ext cx="2514600" cy="338137"/>
          </a:xfrm>
        </p:spPr>
        <p:txBody>
          <a:bodyPr/>
          <a:lstStyle/>
          <a:p>
            <a:r>
              <a:rPr lang="en-US" dirty="0"/>
              <a:t>Chief Operations Officer</a:t>
            </a:r>
          </a:p>
        </p:txBody>
      </p:sp>
      <p:sp>
        <p:nvSpPr>
          <p:cNvPr id="15" name="Text Placeholder 14">
            <a:extLst>
              <a:ext uri="{FF2B5EF4-FFF2-40B4-BE49-F238E27FC236}">
                <a16:creationId xmlns:a16="http://schemas.microsoft.com/office/drawing/2014/main" id="{1DC99337-880F-0032-C870-FE23ABA559E1}"/>
              </a:ext>
            </a:extLst>
          </p:cNvPr>
          <p:cNvSpPr>
            <a:spLocks noGrp="1"/>
          </p:cNvSpPr>
          <p:nvPr>
            <p:ph type="body" sz="quarter" idx="19"/>
          </p:nvPr>
        </p:nvSpPr>
        <p:spPr/>
        <p:txBody>
          <a:bodyPr/>
          <a:lstStyle/>
          <a:p>
            <a:endParaRPr lang="hi-IN" dirty="0"/>
          </a:p>
        </p:txBody>
      </p:sp>
      <p:pic>
        <p:nvPicPr>
          <p:cNvPr id="24" name="Content Placeholder 23">
            <a:extLst>
              <a:ext uri="{FF2B5EF4-FFF2-40B4-BE49-F238E27FC236}">
                <a16:creationId xmlns:a16="http://schemas.microsoft.com/office/drawing/2014/main" id="{F6314881-61E1-F4C7-8A9F-6ACF3450650D}"/>
              </a:ext>
            </a:extLst>
          </p:cNvPr>
          <p:cNvPicPr>
            <a:picLocks noGrp="1" noChangeAspect="1"/>
          </p:cNvPicPr>
          <p:nvPr>
            <p:ph sz="half" idx="2"/>
          </p:nvPr>
        </p:nvPicPr>
        <p:blipFill>
          <a:blip r:embed="rId2"/>
          <a:srcRect l="4485" t="6453" r="5193" b="4578"/>
          <a:stretch/>
        </p:blipFill>
        <p:spPr>
          <a:xfrm>
            <a:off x="716329" y="1970584"/>
            <a:ext cx="5018353" cy="3959247"/>
          </a:xfrm>
        </p:spPr>
      </p:pic>
      <p:pic>
        <p:nvPicPr>
          <p:cNvPr id="26" name="Picture 25">
            <a:extLst>
              <a:ext uri="{FF2B5EF4-FFF2-40B4-BE49-F238E27FC236}">
                <a16:creationId xmlns:a16="http://schemas.microsoft.com/office/drawing/2014/main" id="{90ACFC31-A43A-0366-EE5C-475401D79C63}"/>
              </a:ext>
            </a:extLst>
          </p:cNvPr>
          <p:cNvPicPr>
            <a:picLocks noChangeAspect="1"/>
          </p:cNvPicPr>
          <p:nvPr/>
        </p:nvPicPr>
        <p:blipFill>
          <a:blip r:embed="rId3"/>
          <a:srcRect l="1176" t="4445" r="1397" b="4313"/>
          <a:stretch/>
        </p:blipFill>
        <p:spPr>
          <a:xfrm>
            <a:off x="6380698" y="1971759"/>
            <a:ext cx="5024918" cy="3958071"/>
          </a:xfrm>
          <a:prstGeom prst="rect">
            <a:avLst/>
          </a:prstGeom>
        </p:spPr>
      </p:pic>
      <p:sp>
        <p:nvSpPr>
          <p:cNvPr id="27" name="TextBox 26">
            <a:extLst>
              <a:ext uri="{FF2B5EF4-FFF2-40B4-BE49-F238E27FC236}">
                <a16:creationId xmlns:a16="http://schemas.microsoft.com/office/drawing/2014/main" id="{0A08BAD7-648C-DC64-BB46-D8CBF9504B9E}"/>
              </a:ext>
            </a:extLst>
          </p:cNvPr>
          <p:cNvSpPr txBox="1"/>
          <p:nvPr/>
        </p:nvSpPr>
        <p:spPr>
          <a:xfrm>
            <a:off x="601512" y="722990"/>
            <a:ext cx="5217458" cy="1200329"/>
          </a:xfrm>
          <a:prstGeom prst="rect">
            <a:avLst/>
          </a:prstGeom>
          <a:noFill/>
        </p:spPr>
        <p:txBody>
          <a:bodyPr wrap="square" rtlCol="0">
            <a:spAutoFit/>
          </a:bodyPr>
          <a:lstStyle/>
          <a:p>
            <a:pPr marL="285750" indent="-285750" algn="just">
              <a:buFont typeface="Wingdings" panose="05000000000000000000" pitchFamily="2" charset="2"/>
              <a:buChar char="§"/>
            </a:pPr>
            <a:r>
              <a:rPr lang="en-US" dirty="0"/>
              <a:t>Higher ratings </a:t>
            </a:r>
            <a:r>
              <a:rPr lang="en-US" b="1" dirty="0"/>
              <a:t>tend to cluster around higher collections</a:t>
            </a:r>
            <a:r>
              <a:rPr lang="en-US" dirty="0"/>
              <a:t>.</a:t>
            </a:r>
          </a:p>
          <a:p>
            <a:pPr marL="285750" indent="-285750" algn="just">
              <a:buFont typeface="Wingdings" panose="05000000000000000000" pitchFamily="2" charset="2"/>
              <a:buChar char="§"/>
            </a:pPr>
            <a:r>
              <a:rPr lang="en-US" dirty="0"/>
              <a:t>Ratings between </a:t>
            </a:r>
            <a:r>
              <a:rPr lang="en-US" b="1" dirty="0"/>
              <a:t>6 and 9</a:t>
            </a:r>
            <a:r>
              <a:rPr lang="en-US" dirty="0"/>
              <a:t> seem to produce </a:t>
            </a:r>
            <a:r>
              <a:rPr lang="en-US" b="1" dirty="0"/>
              <a:t>relatively stable and better-performing</a:t>
            </a:r>
            <a:r>
              <a:rPr lang="en-US" dirty="0"/>
              <a:t> results compared to extreme low or high ratings.</a:t>
            </a:r>
            <a:endParaRPr lang="hi-IN" dirty="0"/>
          </a:p>
        </p:txBody>
      </p:sp>
      <p:sp>
        <p:nvSpPr>
          <p:cNvPr id="28" name="TextBox 27">
            <a:extLst>
              <a:ext uri="{FF2B5EF4-FFF2-40B4-BE49-F238E27FC236}">
                <a16:creationId xmlns:a16="http://schemas.microsoft.com/office/drawing/2014/main" id="{5BDE4AF2-4D15-64CA-8D96-68EA6395F154}"/>
              </a:ext>
            </a:extLst>
          </p:cNvPr>
          <p:cNvSpPr txBox="1"/>
          <p:nvPr/>
        </p:nvSpPr>
        <p:spPr>
          <a:xfrm>
            <a:off x="6358128" y="666867"/>
            <a:ext cx="5295990" cy="1477328"/>
          </a:xfrm>
          <a:prstGeom prst="rect">
            <a:avLst/>
          </a:prstGeom>
          <a:noFill/>
        </p:spPr>
        <p:txBody>
          <a:bodyPr wrap="square" rtlCol="0">
            <a:spAutoFit/>
          </a:bodyPr>
          <a:lstStyle/>
          <a:p>
            <a:pPr marL="285750" indent="-285750" algn="just">
              <a:buFont typeface="Wingdings" panose="05000000000000000000" pitchFamily="2" charset="2"/>
              <a:buChar char="§"/>
            </a:pPr>
            <a:r>
              <a:rPr lang="en-US" dirty="0"/>
              <a:t>The graph shows </a:t>
            </a:r>
            <a:r>
              <a:rPr lang="en-US" b="1" dirty="0"/>
              <a:t>slightly smoother fluctuations</a:t>
            </a:r>
            <a:r>
              <a:rPr lang="en-US" dirty="0"/>
              <a:t> than IMDb, though it still has notable spikes and drops.</a:t>
            </a:r>
          </a:p>
          <a:p>
            <a:pPr marL="285750" indent="-285750" algn="just">
              <a:buFont typeface="Wingdings" panose="05000000000000000000" pitchFamily="2" charset="2"/>
              <a:buChar char="§"/>
            </a:pPr>
            <a:r>
              <a:rPr lang="en-US" dirty="0"/>
              <a:t>A </a:t>
            </a:r>
            <a:r>
              <a:rPr lang="en-US" b="1" dirty="0"/>
              <a:t>general upward bias</a:t>
            </a:r>
            <a:r>
              <a:rPr lang="en-US" dirty="0"/>
              <a:t> is visible from rating </a:t>
            </a:r>
            <a:r>
              <a:rPr lang="en-US" b="1" dirty="0"/>
              <a:t>5.5 to 9</a:t>
            </a:r>
            <a:r>
              <a:rPr lang="en-US" dirty="0"/>
              <a:t>, indicating that better-rated movies </a:t>
            </a:r>
            <a:r>
              <a:rPr lang="en-US" b="1" dirty="0"/>
              <a:t>gradually earn more</a:t>
            </a:r>
            <a:r>
              <a:rPr lang="en-US" dirty="0"/>
              <a:t>.</a:t>
            </a:r>
          </a:p>
          <a:p>
            <a:pPr algn="just"/>
            <a:endParaRPr lang="hi-IN" dirty="0"/>
          </a:p>
        </p:txBody>
      </p:sp>
      <p:pic>
        <p:nvPicPr>
          <p:cNvPr id="2" name="Picture 1">
            <a:extLst>
              <a:ext uri="{FF2B5EF4-FFF2-40B4-BE49-F238E27FC236}">
                <a16:creationId xmlns:a16="http://schemas.microsoft.com/office/drawing/2014/main" id="{46C3451E-A72E-E51F-605E-DF3E26F69460}"/>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710" b="89844" l="4063" r="99688">
                        <a14:foregroundMark x1="19531" y1="22433" x2="6563" y2="35268"/>
                        <a14:foregroundMark x1="6563" y1="35268" x2="2188" y2="43862"/>
                        <a14:foregroundMark x1="3122" y1="64275" x2="3254" y2="67164"/>
                        <a14:foregroundMark x1="3092" y1="63616" x2="3120" y2="64234"/>
                        <a14:foregroundMark x1="2188" y1="43862" x2="3092" y2="63616"/>
                        <a14:foregroundMark x1="11451" y1="72148" x2="27500" y2="80469"/>
                        <a14:foregroundMark x1="27500" y1="80469" x2="40156" y2="84375"/>
                        <a14:foregroundMark x1="42404" y1="87973" x2="43211" y2="89265"/>
                        <a14:foregroundMark x1="40853" y1="85491" x2="41058" y2="85818"/>
                        <a14:foregroundMark x1="40156" y1="84375" x2="40853" y2="85491"/>
                        <a14:foregroundMark x1="94923" y1="65936" x2="94063" y2="48103"/>
                        <a14:foregroundMark x1="94063" y1="48103" x2="83906" y2="28237"/>
                        <a14:foregroundMark x1="83906" y1="28237" x2="83125" y2="27902"/>
                        <a14:foregroundMark x1="33281" y1="26563" x2="17813" y2="45424"/>
                        <a14:foregroundMark x1="17813" y1="45424" x2="32500" y2="39955"/>
                        <a14:foregroundMark x1="32500" y1="39955" x2="46094" y2="28348"/>
                        <a14:foregroundMark x1="11719" y1="47545" x2="22969" y2="53795"/>
                        <a14:foregroundMark x1="22969" y1="53795" x2="25313" y2="53013"/>
                        <a14:foregroundMark x1="4063" y1="39063" x2="1563" y2="49554"/>
                        <a14:foregroundMark x1="1563" y1="49554" x2="4063" y2="59040"/>
                        <a14:foregroundMark x1="4063" y1="59040" x2="4688" y2="60045"/>
                        <a14:foregroundMark x1="97656" y1="43973" x2="99219" y2="53795"/>
                        <a14:foregroundMark x1="99219" y1="53795" x2="98594" y2="56362"/>
                        <a14:foregroundMark x1="98281" y1="55915" x2="99688" y2="48214"/>
                        <a14:foregroundMark x1="99688" y1="48214" x2="97656" y2="42522"/>
                        <a14:backgroundMark x1="2188" y1="63616" x2="2188" y2="63616"/>
                        <a14:backgroundMark x1="7031" y1="69420" x2="7031" y2="69420"/>
                        <a14:backgroundMark x1="6875" y1="71540" x2="6875" y2="71540"/>
                        <a14:backgroundMark x1="6875" y1="71540" x2="4844" y2="68527"/>
                        <a14:backgroundMark x1="6563" y1="73661" x2="4531" y2="66741"/>
                        <a14:backgroundMark x1="4531" y1="66741" x2="8906" y2="72991"/>
                        <a14:backgroundMark x1="8906" y1="72991" x2="8906" y2="73326"/>
                        <a14:backgroundMark x1="6094" y1="76116" x2="5469" y2="78237"/>
                        <a14:backgroundMark x1="42188" y1="85491" x2="42188" y2="85491"/>
                        <a14:backgroundMark x1="42188" y1="85491" x2="55156" y2="86719"/>
                        <a14:backgroundMark x1="55156" y1="86719" x2="81563" y2="81585"/>
                        <a14:backgroundMark x1="81563" y1="81585" x2="92500" y2="72210"/>
                        <a14:backgroundMark x1="92500" y1="72210" x2="68438" y2="85156"/>
                        <a14:backgroundMark x1="68438" y1="85156" x2="43906" y2="88951"/>
                        <a14:backgroundMark x1="93906" y1="68638" x2="95469" y2="76228"/>
                        <a14:backgroundMark x1="95469" y1="76228" x2="85781" y2="79129"/>
                        <a14:backgroundMark x1="85781" y1="79129" x2="85469" y2="79129"/>
                        <a14:backgroundMark x1="95313" y1="66964" x2="95313" y2="68638"/>
                        <a14:backgroundMark x1="93906" y1="67746" x2="96875" y2="64955"/>
                        <a14:backgroundMark x1="95469" y1="66183" x2="95000" y2="68973"/>
                        <a14:backgroundMark x1="85313" y1="79241" x2="85313" y2="80915"/>
                        <a14:backgroundMark x1="40469" y1="86049" x2="42188" y2="88058"/>
                        <a14:backgroundMark x1="42188" y1="90179" x2="49219" y2="91853"/>
                        <a14:backgroundMark x1="3594" y1="70759" x2="9375" y2="79353"/>
                        <a14:backgroundMark x1="9375" y1="79353" x2="7813" y2="73772"/>
                        <a14:backgroundMark x1="7656" y1="79799" x2="7813" y2="80804"/>
                        <a14:backgroundMark x1="3594" y1="65179" x2="2344" y2="62723"/>
                      </a14:backgroundRemoval>
                    </a14:imgEffect>
                  </a14:imgLayer>
                </a14:imgProps>
              </a:ext>
            </a:extLst>
          </a:blip>
          <a:srcRect b="45303"/>
          <a:stretch/>
        </p:blipFill>
        <p:spPr>
          <a:xfrm rot="5400000">
            <a:off x="376691" y="-448715"/>
            <a:ext cx="716494" cy="1469877"/>
          </a:xfrm>
          <a:prstGeom prst="rect">
            <a:avLst/>
          </a:prstGeom>
        </p:spPr>
      </p:pic>
    </p:spTree>
    <p:extLst>
      <p:ext uri="{BB962C8B-B14F-4D97-AF65-F5344CB8AC3E}">
        <p14:creationId xmlns:p14="http://schemas.microsoft.com/office/powerpoint/2010/main" val="32518020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1000"/>
                                        <p:tgtEl>
                                          <p:spTgt spid="27"/>
                                        </p:tgtEl>
                                      </p:cBhvr>
                                    </p:animEffect>
                                    <p:anim calcmode="lin" valueType="num">
                                      <p:cBhvr>
                                        <p:cTn id="14" dur="1000" fill="hold"/>
                                        <p:tgtEl>
                                          <p:spTgt spid="27"/>
                                        </p:tgtEl>
                                        <p:attrNameLst>
                                          <p:attrName>ppt_x</p:attrName>
                                        </p:attrNameLst>
                                      </p:cBhvr>
                                      <p:tavLst>
                                        <p:tav tm="0">
                                          <p:val>
                                            <p:strVal val="#ppt_x"/>
                                          </p:val>
                                        </p:tav>
                                        <p:tav tm="100000">
                                          <p:val>
                                            <p:strVal val="#ppt_x"/>
                                          </p:val>
                                        </p:tav>
                                      </p:tavLst>
                                    </p:anim>
                                    <p:anim calcmode="lin" valueType="num">
                                      <p:cBhvr>
                                        <p:cTn id="15"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wipe(down)">
                                      <p:cBhvr>
                                        <p:cTn id="20" dur="50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1000"/>
                                        <p:tgtEl>
                                          <p:spTgt spid="28"/>
                                        </p:tgtEl>
                                      </p:cBhvr>
                                    </p:animEffect>
                                    <p:anim calcmode="lin" valueType="num">
                                      <p:cBhvr>
                                        <p:cTn id="26" dur="1000" fill="hold"/>
                                        <p:tgtEl>
                                          <p:spTgt spid="28"/>
                                        </p:tgtEl>
                                        <p:attrNameLst>
                                          <p:attrName>ppt_x</p:attrName>
                                        </p:attrNameLst>
                                      </p:cBhvr>
                                      <p:tavLst>
                                        <p:tav tm="0">
                                          <p:val>
                                            <p:strVal val="#ppt_x"/>
                                          </p:val>
                                        </p:tav>
                                        <p:tav tm="100000">
                                          <p:val>
                                            <p:strVal val="#ppt_x"/>
                                          </p:val>
                                        </p:tav>
                                      </p:tavLst>
                                    </p:anim>
                                    <p:anim calcmode="lin" valueType="num">
                                      <p:cBhvr>
                                        <p:cTn id="27"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down)">
                                      <p:cBhvr>
                                        <p:cTn id="3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7" grpId="0"/>
      <p:bldP spid="28" grpId="0"/>
    </p:bldLst>
  </p:timing>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{47A170BA-4C3D-4E0E-B500-CA2A4FFB6140}tf11429527_win32</Template>
  <TotalTime>2086</TotalTime>
  <Words>1229</Words>
  <Application>Microsoft Office PowerPoint</Application>
  <PresentationFormat>Widescreen</PresentationFormat>
  <Paragraphs>135</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Century Gothic</vt:lpstr>
      <vt:lpstr>DM Sans Medium</vt:lpstr>
      <vt:lpstr>Karla</vt:lpstr>
      <vt:lpstr>Univers Condensed Light</vt:lpstr>
      <vt:lpstr>Wingdings</vt:lpstr>
      <vt:lpstr>Office Theme</vt:lpstr>
      <vt:lpstr>Movie Analytics:    Box-Office Success Factor</vt:lpstr>
      <vt:lpstr>Agenda</vt:lpstr>
      <vt:lpstr>Introduction </vt:lpstr>
      <vt:lpstr>Dataset Overview</vt:lpstr>
      <vt:lpstr>Infographics</vt:lpstr>
      <vt:lpstr>PowerPoint Presentation</vt:lpstr>
      <vt:lpstr>Budget vs Box-Office</vt:lpstr>
      <vt:lpstr>PowerPoint Presentation</vt:lpstr>
      <vt:lpstr>IMBD &amp; TMDB Ratings vs Box-Office</vt:lpstr>
      <vt:lpstr>Genre : Distribution and Performance</vt:lpstr>
      <vt:lpstr>PowerPoint Presentation</vt:lpstr>
      <vt:lpstr>PowerPoint Presentation</vt:lpstr>
      <vt:lpstr>PowerPoint Presentation</vt:lpstr>
      <vt:lpstr>PowerPoint Presentation</vt:lpstr>
      <vt:lpstr>Data tells you where the money went—Story tells you why it mattered.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Sakshi Ambali</dc:creator>
  <cp:lastModifiedBy>Sakshi Ambali</cp:lastModifiedBy>
  <cp:revision>1</cp:revision>
  <dcterms:created xsi:type="dcterms:W3CDTF">2025-05-31T14:26:54Z</dcterms:created>
  <dcterms:modified xsi:type="dcterms:W3CDTF">2025-06-02T14:45:49Z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